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33" r:id="rId4"/>
  </p:sldMasterIdLst>
  <p:notesMasterIdLst>
    <p:notesMasterId r:id="rId16"/>
  </p:notesMasterIdLst>
  <p:handoutMasterIdLst>
    <p:handoutMasterId r:id="rId17"/>
  </p:handoutMasterIdLst>
  <p:sldIdLst>
    <p:sldId id="2147308068" r:id="rId5"/>
    <p:sldId id="2147308085" r:id="rId6"/>
    <p:sldId id="2147308083" r:id="rId7"/>
    <p:sldId id="2147308087" r:id="rId8"/>
    <p:sldId id="2147469783" r:id="rId9"/>
    <p:sldId id="2147469780" r:id="rId10"/>
    <p:sldId id="2147469781" r:id="rId11"/>
    <p:sldId id="2147308088" r:id="rId12"/>
    <p:sldId id="2147469779" r:id="rId13"/>
    <p:sldId id="2147308091" r:id="rId14"/>
    <p:sldId id="513" r:id="rId15"/>
  </p:sldIdLst>
  <p:sldSz cx="14630400" cy="8229600"/>
  <p:notesSz cx="7772400" cy="14173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21D5CC7-FEEE-4010-A6EF-2BA5C6557784}">
          <p14:sldIdLst>
            <p14:sldId id="2147308068"/>
            <p14:sldId id="2147308085"/>
            <p14:sldId id="2147308083"/>
            <p14:sldId id="2147308087"/>
          </p14:sldIdLst>
        </p14:section>
        <p14:section name="Technical" id="{DD131841-513E-4CC3-8434-EC55E4407E12}">
          <p14:sldIdLst>
            <p14:sldId id="2147469783"/>
            <p14:sldId id="2147469780"/>
            <p14:sldId id="2147469781"/>
            <p14:sldId id="2147308088"/>
          </p14:sldIdLst>
        </p14:section>
        <p14:section name="Responsible AI &amp; Scalability" id="{EECC3EDB-21D5-4EB4-BCEE-AC210BAFE569}">
          <p14:sldIdLst>
            <p14:sldId id="2147469779"/>
            <p14:sldId id="2147308091"/>
            <p14:sldId id="513"/>
          </p14:sldIdLst>
        </p14:section>
        <p14:section name="Reference Slides" id="{9D3E4AFF-4670-428F-87E0-CCEFA61703A7}">
          <p14:sldIdLst/>
        </p14:section>
      </p14:sectionLst>
    </p:ext>
    <p:ext uri="{EFAFB233-063F-42B5-8137-9DF3F51BA10A}">
      <p15:sldGuideLst xmlns:p15="http://schemas.microsoft.com/office/powerpoint/2012/main">
        <p15:guide id="1" orient="horz" pos="408" userDrawn="1">
          <p15:clr>
            <a:srgbClr val="A4A3A4"/>
          </p15:clr>
        </p15:guide>
        <p15:guide id="2" orient="horz" pos="2592" userDrawn="1">
          <p15:clr>
            <a:srgbClr val="A4A3A4"/>
          </p15:clr>
        </p15:guide>
        <p15:guide id="3" orient="horz" pos="4512" userDrawn="1">
          <p15:clr>
            <a:srgbClr val="A4A3A4"/>
          </p15:clr>
        </p15:guide>
        <p15:guide id="4" orient="horz" pos="4896" userDrawn="1">
          <p15:clr>
            <a:srgbClr val="A4A3A4"/>
          </p15:clr>
        </p15:guide>
        <p15:guide id="5" pos="7488" userDrawn="1">
          <p15:clr>
            <a:srgbClr val="A4A3A4"/>
          </p15:clr>
        </p15:guide>
        <p15:guide id="6" pos="432" userDrawn="1">
          <p15:clr>
            <a:srgbClr val="A4A3A4"/>
          </p15:clr>
        </p15:guide>
        <p15:guide id="7" pos="3024" userDrawn="1">
          <p15:clr>
            <a:srgbClr val="A4A3A4"/>
          </p15:clr>
        </p15:guide>
        <p15:guide id="8" pos="3312" userDrawn="1">
          <p15:clr>
            <a:srgbClr val="A4A3A4"/>
          </p15:clr>
        </p15:guide>
        <p15:guide id="9" pos="4464" userDrawn="1">
          <p15:clr>
            <a:srgbClr val="A4A3A4"/>
          </p15:clr>
        </p15:guide>
        <p15:guide id="10" pos="4608" userDrawn="1">
          <p15:clr>
            <a:srgbClr val="A4A3A4"/>
          </p15:clr>
        </p15:guide>
        <p15:guide id="11" pos="4752" userDrawn="1">
          <p15:clr>
            <a:srgbClr val="A4A3A4"/>
          </p15:clr>
        </p15:guide>
        <p15:guide id="12" pos="5904" userDrawn="1">
          <p15:clr>
            <a:srgbClr val="A4A3A4"/>
          </p15:clr>
        </p15:guide>
        <p15:guide id="13" pos="6192" userDrawn="1">
          <p15:clr>
            <a:srgbClr val="A4A3A4"/>
          </p15:clr>
        </p15:guide>
        <p15:guide id="14" pos="8784" userDrawn="1">
          <p15:clr>
            <a:srgbClr val="A4A3A4"/>
          </p15:clr>
        </p15:guide>
      </p15:sldGuideLst>
    </p:ext>
    <p:ext uri="{2D200454-40CA-4A62-9FC3-DE9A4176ACB9}">
      <p15:notesGuideLst xmlns:p15="http://schemas.microsoft.com/office/powerpoint/2012/main">
        <p15:guide id="1" orient="horz" pos="4464" userDrawn="1">
          <p15:clr>
            <a:srgbClr val="A4A3A4"/>
          </p15:clr>
        </p15:guide>
        <p15:guide id="2" pos="244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249E"/>
    <a:srgbClr val="1870B9"/>
    <a:srgbClr val="63666A"/>
    <a:srgbClr val="969696"/>
    <a:srgbClr val="666666"/>
    <a:srgbClr val="F9F048"/>
    <a:srgbClr val="FFCD00"/>
    <a:srgbClr val="D9DF23"/>
    <a:srgbClr val="330072"/>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231C99-4E0A-4E56-876B-5EB68D180984}" v="377" dt="2026-02-10T11:14:14.970"/>
  </p1510:revLst>
</p1510:revInfo>
</file>

<file path=ppt/tableStyles.xml><?xml version="1.0" encoding="utf-8"?>
<a:tblStyleLst xmlns:a="http://schemas.openxmlformats.org/drawingml/2006/main" def="{45BD5076-5073-49C7-9E08-65982F3C9860}">
  <a:tblStyle styleId="{45BD5076-5073-49C7-9E08-65982F3C9860}" styleName="DXC Table">
    <a:wholeTbl>
      <a:tcTxStyle>
        <a:fontRef idx="minor"/>
        <a:srgbClr val="000000"/>
      </a:tcTxStyle>
      <a:tcStyle>
        <a:tcBdr>
          <a:left>
            <a:ln>
              <a:noFill/>
            </a:ln>
          </a:left>
          <a:right>
            <a:ln>
              <a:noFill/>
            </a:ln>
          </a:right>
          <a:top>
            <a:ln w="6350">
              <a:solidFill>
                <a:srgbClr val="000000"/>
              </a:solidFill>
            </a:ln>
          </a:top>
          <a:bottom>
            <a:ln w="6350">
              <a:solidFill>
                <a:srgbClr val="000000"/>
              </a:solidFill>
            </a:ln>
          </a:bottom>
          <a:insideH>
            <a:ln w="6350">
              <a:solidFill>
                <a:srgbClr val="000000"/>
              </a:solidFill>
            </a:ln>
          </a:insideH>
          <a:insideV>
            <a:ln>
              <a:noFill/>
            </a:ln>
          </a:insideV>
        </a:tcBdr>
        <a:fill>
          <a:noFill/>
        </a:fill>
      </a:tcStyle>
    </a:wholeTbl>
    <a:lastCol>
      <a:tcTxStyle b="on">
        <a:fontRef idx="major"/>
        <a:srgbClr val="000000"/>
      </a:tcTxStyle>
      <a:tcStyle>
        <a:tcBdr/>
      </a:tcStyle>
    </a:lastCol>
    <a:firstCol>
      <a:tcTxStyle b="on">
        <a:fontRef idx="major"/>
        <a:srgbClr val="000000"/>
      </a:tcTxStyle>
      <a:tcStyle>
        <a:tcBdr/>
      </a:tcStyle>
    </a:firstCol>
    <a:lastRow>
      <a:tcTxStyle b="on">
        <a:fontRef idx="major"/>
        <a:srgbClr val="000000"/>
      </a:tcTxStyle>
      <a:tcStyle>
        <a:tcBdr>
          <a:top>
            <a:ln w="19050">
              <a:solidFill>
                <a:srgbClr val="000000"/>
              </a:solidFill>
            </a:ln>
          </a:top>
          <a:bottom>
            <a:ln>
              <a:noFill/>
            </a:ln>
          </a:bottom>
        </a:tcBdr>
        <a:fill>
          <a:noFill/>
        </a:fill>
      </a:tcStyle>
    </a:lastRow>
    <a:firstRow>
      <a:tcTxStyle b="on">
        <a:fontRef idx="major"/>
        <a:srgbClr val="000000"/>
      </a:tcTxStyle>
      <a:tcStyle>
        <a:tcBdr>
          <a:top>
            <a:ln>
              <a:noFill/>
            </a:ln>
          </a:top>
          <a:bottom>
            <a:ln w="19050">
              <a:solidFill>
                <a:srgbClr val="000000"/>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921" autoAdjust="0"/>
    <p:restoredTop sz="97440" autoAdjust="0"/>
  </p:normalViewPr>
  <p:slideViewPr>
    <p:cSldViewPr snapToGrid="0" snapToObjects="1" showGuides="1">
      <p:cViewPr varScale="1">
        <p:scale>
          <a:sx n="66" d="100"/>
          <a:sy n="66" d="100"/>
        </p:scale>
        <p:origin x="917" y="58"/>
      </p:cViewPr>
      <p:guideLst>
        <p:guide orient="horz" pos="408"/>
        <p:guide orient="horz" pos="2592"/>
        <p:guide orient="horz" pos="4512"/>
        <p:guide orient="horz" pos="4896"/>
        <p:guide pos="7488"/>
        <p:guide pos="432"/>
        <p:guide pos="3024"/>
        <p:guide pos="3312"/>
        <p:guide pos="4464"/>
        <p:guide pos="4608"/>
        <p:guide pos="4752"/>
        <p:guide pos="5904"/>
        <p:guide pos="6192"/>
        <p:guide pos="8784"/>
      </p:guideLst>
    </p:cSldViewPr>
  </p:slideViewPr>
  <p:notesTextViewPr>
    <p:cViewPr>
      <p:scale>
        <a:sx n="1" d="1"/>
        <a:sy n="1" d="1"/>
      </p:scale>
      <p:origin x="0" y="0"/>
    </p:cViewPr>
  </p:notesTextViewPr>
  <p:sorterViewPr>
    <p:cViewPr>
      <p:scale>
        <a:sx n="125" d="100"/>
        <a:sy n="125" d="100"/>
      </p:scale>
      <p:origin x="0" y="0"/>
    </p:cViewPr>
  </p:sorterViewPr>
  <p:notesViewPr>
    <p:cSldViewPr snapToGrid="0" snapToObjects="1" showGuides="1">
      <p:cViewPr varScale="1">
        <p:scale>
          <a:sx n="110" d="100"/>
          <a:sy n="110" d="100"/>
        </p:scale>
        <p:origin x="6648" y="114"/>
      </p:cViewPr>
      <p:guideLst>
        <p:guide orient="horz" pos="4464"/>
        <p:guide pos="244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har, Mahendra" userId="5807c1d0-7bb0-40d8-8b12-6eb94aa33db4" providerId="ADAL" clId="{79A740BA-8D1A-4CDF-B0F9-5A361C3D3705}"/>
    <pc:docChg chg="undo redo custSel addSld delSld modSld modMainMaster modSection modShowInfo">
      <pc:chgData name="Kahar, Mahendra" userId="5807c1d0-7bb0-40d8-8b12-6eb94aa33db4" providerId="ADAL" clId="{79A740BA-8D1A-4CDF-B0F9-5A361C3D3705}" dt="2026-02-10T11:15:54.987" v="4886" actId="47"/>
      <pc:docMkLst>
        <pc:docMk/>
      </pc:docMkLst>
      <pc:sldChg chg="addSp delSp modSp mod modTransition delAnim">
        <pc:chgData name="Kahar, Mahendra" userId="5807c1d0-7bb0-40d8-8b12-6eb94aa33db4" providerId="ADAL" clId="{79A740BA-8D1A-4CDF-B0F9-5A361C3D3705}" dt="2026-02-10T11:12:13.249" v="4884"/>
        <pc:sldMkLst>
          <pc:docMk/>
          <pc:sldMk cId="1829871507" sldId="513"/>
        </pc:sldMkLst>
        <pc:picChg chg="add del mod">
          <ac:chgData name="Kahar, Mahendra" userId="5807c1d0-7bb0-40d8-8b12-6eb94aa33db4" providerId="ADAL" clId="{79A740BA-8D1A-4CDF-B0F9-5A361C3D3705}" dt="2026-02-09T17:59:00.499" v="2522" actId="478"/>
          <ac:picMkLst>
            <pc:docMk/>
            <pc:sldMk cId="1829871507" sldId="513"/>
            <ac:picMk id="4" creationId="{A51BBDED-1998-BBAB-D2F9-FD0A8858AECD}"/>
          </ac:picMkLst>
        </pc:picChg>
      </pc:sldChg>
      <pc:sldChg chg="addSp delSp modSp mod modTransition delAnim">
        <pc:chgData name="Kahar, Mahendra" userId="5807c1d0-7bb0-40d8-8b12-6eb94aa33db4" providerId="ADAL" clId="{79A740BA-8D1A-4CDF-B0F9-5A361C3D3705}" dt="2026-02-10T11:12:13.249" v="4884"/>
        <pc:sldMkLst>
          <pc:docMk/>
          <pc:sldMk cId="1074997668" sldId="2147308068"/>
        </pc:sldMkLst>
        <pc:spChg chg="mod">
          <ac:chgData name="Kahar, Mahendra" userId="5807c1d0-7bb0-40d8-8b12-6eb94aa33db4" providerId="ADAL" clId="{79A740BA-8D1A-4CDF-B0F9-5A361C3D3705}" dt="2026-02-08T12:36:29.434" v="580" actId="113"/>
          <ac:spMkLst>
            <pc:docMk/>
            <pc:sldMk cId="1074997668" sldId="2147308068"/>
            <ac:spMk id="3" creationId="{E4129CAB-0330-BEC2-68D8-11C1074A7814}"/>
          </ac:spMkLst>
        </pc:spChg>
        <pc:spChg chg="mod">
          <ac:chgData name="Kahar, Mahendra" userId="5807c1d0-7bb0-40d8-8b12-6eb94aa33db4" providerId="ADAL" clId="{79A740BA-8D1A-4CDF-B0F9-5A361C3D3705}" dt="2026-02-08T12:35:31.234" v="577" actId="207"/>
          <ac:spMkLst>
            <pc:docMk/>
            <pc:sldMk cId="1074997668" sldId="2147308068"/>
            <ac:spMk id="4" creationId="{C7E862AD-B39C-4D93-B1DE-3FE47229FB24}"/>
          </ac:spMkLst>
        </pc:spChg>
        <pc:picChg chg="add del mod">
          <ac:chgData name="Kahar, Mahendra" userId="5807c1d0-7bb0-40d8-8b12-6eb94aa33db4" providerId="ADAL" clId="{79A740BA-8D1A-4CDF-B0F9-5A361C3D3705}" dt="2026-02-09T17:57:58.321" v="2506" actId="478"/>
          <ac:picMkLst>
            <pc:docMk/>
            <pc:sldMk cId="1074997668" sldId="2147308068"/>
            <ac:picMk id="7" creationId="{A8F39F9A-D6FB-D2AC-B85D-D0F4E19AA4C3}"/>
          </ac:picMkLst>
        </pc:picChg>
        <pc:picChg chg="del">
          <ac:chgData name="Kahar, Mahendra" userId="5807c1d0-7bb0-40d8-8b12-6eb94aa33db4" providerId="ADAL" clId="{79A740BA-8D1A-4CDF-B0F9-5A361C3D3705}" dt="2026-02-10T11:02:58.123" v="4867" actId="478"/>
          <ac:picMkLst>
            <pc:docMk/>
            <pc:sldMk cId="1074997668" sldId="2147308068"/>
            <ac:picMk id="9" creationId="{4E818F0C-930F-57C6-0328-125234E6069B}"/>
          </ac:picMkLst>
        </pc:picChg>
      </pc:sldChg>
      <pc:sldChg chg="addSp delSp modSp mod modTransition delAnim">
        <pc:chgData name="Kahar, Mahendra" userId="5807c1d0-7bb0-40d8-8b12-6eb94aa33db4" providerId="ADAL" clId="{79A740BA-8D1A-4CDF-B0F9-5A361C3D3705}" dt="2026-02-10T11:12:13.249" v="4884"/>
        <pc:sldMkLst>
          <pc:docMk/>
          <pc:sldMk cId="392302573" sldId="2147308083"/>
        </pc:sldMkLst>
        <pc:spChg chg="mod">
          <ac:chgData name="Kahar, Mahendra" userId="5807c1d0-7bb0-40d8-8b12-6eb94aa33db4" providerId="ADAL" clId="{79A740BA-8D1A-4CDF-B0F9-5A361C3D3705}" dt="2026-02-10T10:24:29.259" v="4648" actId="20577"/>
          <ac:spMkLst>
            <pc:docMk/>
            <pc:sldMk cId="392302573" sldId="2147308083"/>
            <ac:spMk id="2" creationId="{0916E8D4-A7E8-4EED-7C9D-EF3201F6EAA2}"/>
          </ac:spMkLst>
        </pc:spChg>
        <pc:spChg chg="add mod">
          <ac:chgData name="Kahar, Mahendra" userId="5807c1d0-7bb0-40d8-8b12-6eb94aa33db4" providerId="ADAL" clId="{79A740BA-8D1A-4CDF-B0F9-5A361C3D3705}" dt="2026-02-10T10:46:25.480" v="4819" actId="207"/>
          <ac:spMkLst>
            <pc:docMk/>
            <pc:sldMk cId="392302573" sldId="2147308083"/>
            <ac:spMk id="3" creationId="{D6D7C255-E26D-F083-7DC7-08028EF8E081}"/>
          </ac:spMkLst>
        </pc:spChg>
        <pc:spChg chg="mod">
          <ac:chgData name="Kahar, Mahendra" userId="5807c1d0-7bb0-40d8-8b12-6eb94aa33db4" providerId="ADAL" clId="{79A740BA-8D1A-4CDF-B0F9-5A361C3D3705}" dt="2026-02-09T18:23:30.488" v="2631" actId="207"/>
          <ac:spMkLst>
            <pc:docMk/>
            <pc:sldMk cId="392302573" sldId="2147308083"/>
            <ac:spMk id="7" creationId="{C67C62E4-DDE1-CF10-6EAB-9B168F8522D1}"/>
          </ac:spMkLst>
        </pc:spChg>
        <pc:spChg chg="add mod">
          <ac:chgData name="Kahar, Mahendra" userId="5807c1d0-7bb0-40d8-8b12-6eb94aa33db4" providerId="ADAL" clId="{79A740BA-8D1A-4CDF-B0F9-5A361C3D3705}" dt="2026-02-10T10:21:20.466" v="4607" actId="20577"/>
          <ac:spMkLst>
            <pc:docMk/>
            <pc:sldMk cId="392302573" sldId="2147308083"/>
            <ac:spMk id="9" creationId="{0A72B3AE-33E7-FD02-AE8A-CB8774105435}"/>
          </ac:spMkLst>
        </pc:spChg>
        <pc:picChg chg="add del">
          <ac:chgData name="Kahar, Mahendra" userId="5807c1d0-7bb0-40d8-8b12-6eb94aa33db4" providerId="ADAL" clId="{79A740BA-8D1A-4CDF-B0F9-5A361C3D3705}" dt="2026-02-10T10:07:48.848" v="4429" actId="22"/>
          <ac:picMkLst>
            <pc:docMk/>
            <pc:sldMk cId="392302573" sldId="2147308083"/>
            <ac:picMk id="5" creationId="{DBC6A2CD-80CC-F630-1541-DB990C59BA47}"/>
          </ac:picMkLst>
        </pc:picChg>
        <pc:picChg chg="add del mod">
          <ac:chgData name="Kahar, Mahendra" userId="5807c1d0-7bb0-40d8-8b12-6eb94aa33db4" providerId="ADAL" clId="{79A740BA-8D1A-4CDF-B0F9-5A361C3D3705}" dt="2026-02-09T17:58:06.153" v="2508" actId="478"/>
          <ac:picMkLst>
            <pc:docMk/>
            <pc:sldMk cId="392302573" sldId="2147308083"/>
            <ac:picMk id="6" creationId="{F29CA112-B319-741C-D32A-7569F72BD96B}"/>
          </ac:picMkLst>
        </pc:picChg>
        <pc:picChg chg="add mod ord">
          <ac:chgData name="Kahar, Mahendra" userId="5807c1d0-7bb0-40d8-8b12-6eb94aa33db4" providerId="ADAL" clId="{79A740BA-8D1A-4CDF-B0F9-5A361C3D3705}" dt="2026-02-10T10:25:17.936" v="4658" actId="1037"/>
          <ac:picMkLst>
            <pc:docMk/>
            <pc:sldMk cId="392302573" sldId="2147308083"/>
            <ac:picMk id="8" creationId="{4CAE088E-5852-55B1-4F18-FEB05134A86E}"/>
          </ac:picMkLst>
        </pc:picChg>
      </pc:sldChg>
      <pc:sldChg chg="addSp delSp modSp mod modTransition delAnim">
        <pc:chgData name="Kahar, Mahendra" userId="5807c1d0-7bb0-40d8-8b12-6eb94aa33db4" providerId="ADAL" clId="{79A740BA-8D1A-4CDF-B0F9-5A361C3D3705}" dt="2026-02-10T11:12:13.249" v="4884"/>
        <pc:sldMkLst>
          <pc:docMk/>
          <pc:sldMk cId="1356433020" sldId="2147308085"/>
        </pc:sldMkLst>
        <pc:spChg chg="mod">
          <ac:chgData name="Kahar, Mahendra" userId="5807c1d0-7bb0-40d8-8b12-6eb94aa33db4" providerId="ADAL" clId="{79A740BA-8D1A-4CDF-B0F9-5A361C3D3705}" dt="2026-02-09T15:11:24.740" v="2502" actId="20577"/>
          <ac:spMkLst>
            <pc:docMk/>
            <pc:sldMk cId="1356433020" sldId="2147308085"/>
            <ac:spMk id="2" creationId="{64963A75-D247-36D7-7D89-63C70927CBAD}"/>
          </ac:spMkLst>
        </pc:spChg>
        <pc:spChg chg="mod">
          <ac:chgData name="Kahar, Mahendra" userId="5807c1d0-7bb0-40d8-8b12-6eb94aa33db4" providerId="ADAL" clId="{79A740BA-8D1A-4CDF-B0F9-5A361C3D3705}" dt="2026-02-09T18:24:18.259" v="2635" actId="207"/>
          <ac:spMkLst>
            <pc:docMk/>
            <pc:sldMk cId="1356433020" sldId="2147308085"/>
            <ac:spMk id="5" creationId="{842A4E0A-9093-5F49-765D-27068BAA338A}"/>
          </ac:spMkLst>
        </pc:spChg>
        <pc:picChg chg="add del mod">
          <ac:chgData name="Kahar, Mahendra" userId="5807c1d0-7bb0-40d8-8b12-6eb94aa33db4" providerId="ADAL" clId="{79A740BA-8D1A-4CDF-B0F9-5A361C3D3705}" dt="2026-02-09T17:58:02.322" v="2507" actId="478"/>
          <ac:picMkLst>
            <pc:docMk/>
            <pc:sldMk cId="1356433020" sldId="2147308085"/>
            <ac:picMk id="6" creationId="{6BF49392-2D4F-AF1F-29F8-BF43F4A364A0}"/>
          </ac:picMkLst>
        </pc:picChg>
      </pc:sldChg>
      <pc:sldChg chg="addSp delSp modSp mod modTransition delAnim">
        <pc:chgData name="Kahar, Mahendra" userId="5807c1d0-7bb0-40d8-8b12-6eb94aa33db4" providerId="ADAL" clId="{79A740BA-8D1A-4CDF-B0F9-5A361C3D3705}" dt="2026-02-10T11:12:13.249" v="4884"/>
        <pc:sldMkLst>
          <pc:docMk/>
          <pc:sldMk cId="1335222647" sldId="2147308087"/>
        </pc:sldMkLst>
        <pc:spChg chg="mod">
          <ac:chgData name="Kahar, Mahendra" userId="5807c1d0-7bb0-40d8-8b12-6eb94aa33db4" providerId="ADAL" clId="{79A740BA-8D1A-4CDF-B0F9-5A361C3D3705}" dt="2026-02-09T18:23:25.203" v="2630" actId="207"/>
          <ac:spMkLst>
            <pc:docMk/>
            <pc:sldMk cId="1335222647" sldId="2147308087"/>
            <ac:spMk id="5" creationId="{4BB065A2-43F3-4DB1-96A7-44DF18132620}"/>
          </ac:spMkLst>
        </pc:spChg>
        <pc:spChg chg="add mod">
          <ac:chgData name="Kahar, Mahendra" userId="5807c1d0-7bb0-40d8-8b12-6eb94aa33db4" providerId="ADAL" clId="{79A740BA-8D1A-4CDF-B0F9-5A361C3D3705}" dt="2026-02-10T10:22:50.086" v="4608" actId="113"/>
          <ac:spMkLst>
            <pc:docMk/>
            <pc:sldMk cId="1335222647" sldId="2147308087"/>
            <ac:spMk id="6" creationId="{E7FB8C17-86CB-7FB8-F2F7-EDD2D59F9915}"/>
          </ac:spMkLst>
        </pc:spChg>
        <pc:picChg chg="add del mod">
          <ac:chgData name="Kahar, Mahendra" userId="5807c1d0-7bb0-40d8-8b12-6eb94aa33db4" providerId="ADAL" clId="{79A740BA-8D1A-4CDF-B0F9-5A361C3D3705}" dt="2026-02-09T17:58:09.116" v="2509" actId="478"/>
          <ac:picMkLst>
            <pc:docMk/>
            <pc:sldMk cId="1335222647" sldId="2147308087"/>
            <ac:picMk id="4" creationId="{1CDDA6FE-992E-DEA1-594C-85596104478E}"/>
          </ac:picMkLst>
        </pc:picChg>
        <pc:picChg chg="add mod">
          <ac:chgData name="Kahar, Mahendra" userId="5807c1d0-7bb0-40d8-8b12-6eb94aa33db4" providerId="ADAL" clId="{79A740BA-8D1A-4CDF-B0F9-5A361C3D3705}" dt="2026-02-10T10:42:26.449" v="4818" actId="208"/>
          <ac:picMkLst>
            <pc:docMk/>
            <pc:sldMk cId="1335222647" sldId="2147308087"/>
            <ac:picMk id="7" creationId="{5A0578B8-527E-401E-EBA2-42F9B256713D}"/>
          </ac:picMkLst>
        </pc:picChg>
      </pc:sldChg>
      <pc:sldChg chg="addSp delSp modSp mod modTransition delAnim">
        <pc:chgData name="Kahar, Mahendra" userId="5807c1d0-7bb0-40d8-8b12-6eb94aa33db4" providerId="ADAL" clId="{79A740BA-8D1A-4CDF-B0F9-5A361C3D3705}" dt="2026-02-10T11:12:13.249" v="4884"/>
        <pc:sldMkLst>
          <pc:docMk/>
          <pc:sldMk cId="2154457980" sldId="2147308088"/>
        </pc:sldMkLst>
        <pc:spChg chg="mod">
          <ac:chgData name="Kahar, Mahendra" userId="5807c1d0-7bb0-40d8-8b12-6eb94aa33db4" providerId="ADAL" clId="{79A740BA-8D1A-4CDF-B0F9-5A361C3D3705}" dt="2026-02-10T05:43:25.381" v="2912" actId="313"/>
          <ac:spMkLst>
            <pc:docMk/>
            <pc:sldMk cId="2154457980" sldId="2147308088"/>
            <ac:spMk id="3" creationId="{3E3EA81E-DB87-400D-F314-48CB183D92B1}"/>
          </ac:spMkLst>
        </pc:spChg>
        <pc:spChg chg="mod">
          <ac:chgData name="Kahar, Mahendra" userId="5807c1d0-7bb0-40d8-8b12-6eb94aa33db4" providerId="ADAL" clId="{79A740BA-8D1A-4CDF-B0F9-5A361C3D3705}" dt="2026-02-09T18:22:36.511" v="2623" actId="207"/>
          <ac:spMkLst>
            <pc:docMk/>
            <pc:sldMk cId="2154457980" sldId="2147308088"/>
            <ac:spMk id="5" creationId="{2869770B-D64B-506F-AE08-4C08F78CCEEB}"/>
          </ac:spMkLst>
        </pc:spChg>
        <pc:spChg chg="add del mod ord">
          <ac:chgData name="Kahar, Mahendra" userId="5807c1d0-7bb0-40d8-8b12-6eb94aa33db4" providerId="ADAL" clId="{79A740BA-8D1A-4CDF-B0F9-5A361C3D3705}" dt="2026-02-09T18:45:01.003" v="2794" actId="11529"/>
          <ac:spMkLst>
            <pc:docMk/>
            <pc:sldMk cId="2154457980" sldId="2147308088"/>
            <ac:spMk id="7" creationId="{2C31E6B3-9E9B-65C7-97EA-9CB1BDDE1E6B}"/>
          </ac:spMkLst>
        </pc:spChg>
        <pc:spChg chg="add mod">
          <ac:chgData name="Kahar, Mahendra" userId="5807c1d0-7bb0-40d8-8b12-6eb94aa33db4" providerId="ADAL" clId="{79A740BA-8D1A-4CDF-B0F9-5A361C3D3705}" dt="2026-02-09T18:49:12.780" v="2850" actId="1076"/>
          <ac:spMkLst>
            <pc:docMk/>
            <pc:sldMk cId="2154457980" sldId="2147308088"/>
            <ac:spMk id="8" creationId="{8F2C55A2-6FF7-1632-DCEC-9E0E9D983ED6}"/>
          </ac:spMkLst>
        </pc:spChg>
        <pc:spChg chg="mod">
          <ac:chgData name="Kahar, Mahendra" userId="5807c1d0-7bb0-40d8-8b12-6eb94aa33db4" providerId="ADAL" clId="{79A740BA-8D1A-4CDF-B0F9-5A361C3D3705}" dt="2026-02-09T18:32:58.306" v="2666" actId="14100"/>
          <ac:spMkLst>
            <pc:docMk/>
            <pc:sldMk cId="2154457980" sldId="2147308088"/>
            <ac:spMk id="12" creationId="{EAF382A8-A5B4-3AE2-796A-6DB3C0A867DB}"/>
          </ac:spMkLst>
        </pc:spChg>
        <pc:picChg chg="add del mod modCrop">
          <ac:chgData name="Kahar, Mahendra" userId="5807c1d0-7bb0-40d8-8b12-6eb94aa33db4" providerId="ADAL" clId="{79A740BA-8D1A-4CDF-B0F9-5A361C3D3705}" dt="2026-02-09T17:58:23.321" v="2512" actId="478"/>
          <ac:picMkLst>
            <pc:docMk/>
            <pc:sldMk cId="2154457980" sldId="2147308088"/>
            <ac:picMk id="4" creationId="{33746576-5CFC-BC98-8E86-1ED92AA5B947}"/>
          </ac:picMkLst>
        </pc:picChg>
        <pc:picChg chg="add mod modCrop">
          <ac:chgData name="Kahar, Mahendra" userId="5807c1d0-7bb0-40d8-8b12-6eb94aa33db4" providerId="ADAL" clId="{79A740BA-8D1A-4CDF-B0F9-5A361C3D3705}" dt="2026-02-09T18:44:17.844" v="2788" actId="1035"/>
          <ac:picMkLst>
            <pc:docMk/>
            <pc:sldMk cId="2154457980" sldId="2147308088"/>
            <ac:picMk id="4" creationId="{DD4F1706-A387-A0AA-1A89-AC8353152801}"/>
          </ac:picMkLst>
        </pc:picChg>
        <pc:picChg chg="add mod">
          <ac:chgData name="Kahar, Mahendra" userId="5807c1d0-7bb0-40d8-8b12-6eb94aa33db4" providerId="ADAL" clId="{79A740BA-8D1A-4CDF-B0F9-5A361C3D3705}" dt="2026-02-09T18:44:13.530" v="2782" actId="1076"/>
          <ac:picMkLst>
            <pc:docMk/>
            <pc:sldMk cId="2154457980" sldId="2147308088"/>
            <ac:picMk id="6" creationId="{758FF3B3-7F7C-FF7E-10DF-3DC8B09C0165}"/>
          </ac:picMkLst>
        </pc:picChg>
        <pc:picChg chg="add del mod">
          <ac:chgData name="Kahar, Mahendra" userId="5807c1d0-7bb0-40d8-8b12-6eb94aa33db4" providerId="ADAL" clId="{79A740BA-8D1A-4CDF-B0F9-5A361C3D3705}" dt="2026-02-09T17:58:36.505" v="2518" actId="478"/>
          <ac:picMkLst>
            <pc:docMk/>
            <pc:sldMk cId="2154457980" sldId="2147308088"/>
            <ac:picMk id="7" creationId="{ED265C89-6CED-3F97-AAEF-9E8B1B9C6594}"/>
          </ac:picMkLst>
        </pc:picChg>
      </pc:sldChg>
      <pc:sldChg chg="addSp delSp modSp del mod">
        <pc:chgData name="Kahar, Mahendra" userId="5807c1d0-7bb0-40d8-8b12-6eb94aa33db4" providerId="ADAL" clId="{79A740BA-8D1A-4CDF-B0F9-5A361C3D3705}" dt="2026-02-09T14:55:52.038" v="2495" actId="47"/>
        <pc:sldMkLst>
          <pc:docMk/>
          <pc:sldMk cId="3003253125" sldId="2147308089"/>
        </pc:sldMkLst>
        <pc:spChg chg="add mod">
          <ac:chgData name="Kahar, Mahendra" userId="5807c1d0-7bb0-40d8-8b12-6eb94aa33db4" providerId="ADAL" clId="{79A740BA-8D1A-4CDF-B0F9-5A361C3D3705}" dt="2026-02-09T05:50:23.759" v="1793" actId="20577"/>
          <ac:spMkLst>
            <pc:docMk/>
            <pc:sldMk cId="3003253125" sldId="2147308089"/>
            <ac:spMk id="2" creationId="{81B7C8A1-D62E-DF62-25EB-8FC4B8E7E475}"/>
          </ac:spMkLst>
        </pc:spChg>
        <pc:spChg chg="add mod ord">
          <ac:chgData name="Kahar, Mahendra" userId="5807c1d0-7bb0-40d8-8b12-6eb94aa33db4" providerId="ADAL" clId="{79A740BA-8D1A-4CDF-B0F9-5A361C3D3705}" dt="2026-02-09T05:51:26.741" v="1796" actId="207"/>
          <ac:spMkLst>
            <pc:docMk/>
            <pc:sldMk cId="3003253125" sldId="2147308089"/>
            <ac:spMk id="4" creationId="{4A9DD8A7-572E-9C73-A23A-C58D4D03A999}"/>
          </ac:spMkLst>
        </pc:spChg>
        <pc:spChg chg="add mod">
          <ac:chgData name="Kahar, Mahendra" userId="5807c1d0-7bb0-40d8-8b12-6eb94aa33db4" providerId="ADAL" clId="{79A740BA-8D1A-4CDF-B0F9-5A361C3D3705}" dt="2026-02-09T14:42:30.385" v="1907" actId="1035"/>
          <ac:spMkLst>
            <pc:docMk/>
            <pc:sldMk cId="3003253125" sldId="2147308089"/>
            <ac:spMk id="6" creationId="{ADAF1612-B131-D9C1-8406-81818813F074}"/>
          </ac:spMkLst>
        </pc:spChg>
        <pc:spChg chg="add mod">
          <ac:chgData name="Kahar, Mahendra" userId="5807c1d0-7bb0-40d8-8b12-6eb94aa33db4" providerId="ADAL" clId="{79A740BA-8D1A-4CDF-B0F9-5A361C3D3705}" dt="2026-02-09T14:42:30.385" v="1907" actId="1035"/>
          <ac:spMkLst>
            <pc:docMk/>
            <pc:sldMk cId="3003253125" sldId="2147308089"/>
            <ac:spMk id="7" creationId="{EBB04A07-52F8-21A2-C548-6B276CCDD6A2}"/>
          </ac:spMkLst>
        </pc:spChg>
        <pc:spChg chg="add mod">
          <ac:chgData name="Kahar, Mahendra" userId="5807c1d0-7bb0-40d8-8b12-6eb94aa33db4" providerId="ADAL" clId="{79A740BA-8D1A-4CDF-B0F9-5A361C3D3705}" dt="2026-02-09T05:52:28.903" v="1835" actId="1036"/>
          <ac:spMkLst>
            <pc:docMk/>
            <pc:sldMk cId="3003253125" sldId="2147308089"/>
            <ac:spMk id="9" creationId="{1D5F0866-4DAE-54D6-6FA3-A2AB5164B5DD}"/>
          </ac:spMkLst>
        </pc:spChg>
        <pc:spChg chg="add mod">
          <ac:chgData name="Kahar, Mahendra" userId="5807c1d0-7bb0-40d8-8b12-6eb94aa33db4" providerId="ADAL" clId="{79A740BA-8D1A-4CDF-B0F9-5A361C3D3705}" dt="2026-02-09T14:42:30.385" v="1907" actId="1035"/>
          <ac:spMkLst>
            <pc:docMk/>
            <pc:sldMk cId="3003253125" sldId="2147308089"/>
            <ac:spMk id="10" creationId="{1A6F0B9E-02B6-5AA8-BE82-322188334852}"/>
          </ac:spMkLst>
        </pc:spChg>
        <pc:spChg chg="add mod">
          <ac:chgData name="Kahar, Mahendra" userId="5807c1d0-7bb0-40d8-8b12-6eb94aa33db4" providerId="ADAL" clId="{79A740BA-8D1A-4CDF-B0F9-5A361C3D3705}" dt="2026-02-09T14:42:30.385" v="1907" actId="1035"/>
          <ac:spMkLst>
            <pc:docMk/>
            <pc:sldMk cId="3003253125" sldId="2147308089"/>
            <ac:spMk id="12" creationId="{A7EC9468-BDC1-177C-8313-3DB1F23DA301}"/>
          </ac:spMkLst>
        </pc:spChg>
      </pc:sldChg>
      <pc:sldChg chg="addSp delSp modSp mod modTransition delAnim">
        <pc:chgData name="Kahar, Mahendra" userId="5807c1d0-7bb0-40d8-8b12-6eb94aa33db4" providerId="ADAL" clId="{79A740BA-8D1A-4CDF-B0F9-5A361C3D3705}" dt="2026-02-10T11:12:13.249" v="4884"/>
        <pc:sldMkLst>
          <pc:docMk/>
          <pc:sldMk cId="1924380678" sldId="2147308091"/>
        </pc:sldMkLst>
        <pc:spChg chg="add mod">
          <ac:chgData name="Kahar, Mahendra" userId="5807c1d0-7bb0-40d8-8b12-6eb94aa33db4" providerId="ADAL" clId="{79A740BA-8D1A-4CDF-B0F9-5A361C3D3705}" dt="2026-02-10T10:40:49.545" v="4804" actId="20577"/>
          <ac:spMkLst>
            <pc:docMk/>
            <pc:sldMk cId="1924380678" sldId="2147308091"/>
            <ac:spMk id="3" creationId="{D257F5AB-FB13-FD7A-3618-68C64B94CA0A}"/>
          </ac:spMkLst>
        </pc:spChg>
        <pc:spChg chg="mod">
          <ac:chgData name="Kahar, Mahendra" userId="5807c1d0-7bb0-40d8-8b12-6eb94aa33db4" providerId="ADAL" clId="{79A740BA-8D1A-4CDF-B0F9-5A361C3D3705}" dt="2026-02-10T10:40:28.636" v="4765" actId="20577"/>
          <ac:spMkLst>
            <pc:docMk/>
            <pc:sldMk cId="1924380678" sldId="2147308091"/>
            <ac:spMk id="4" creationId="{600ACD57-7F1C-4AF6-DD30-B4824281FA6C}"/>
          </ac:spMkLst>
        </pc:spChg>
        <pc:spChg chg="mod">
          <ac:chgData name="Kahar, Mahendra" userId="5807c1d0-7bb0-40d8-8b12-6eb94aa33db4" providerId="ADAL" clId="{79A740BA-8D1A-4CDF-B0F9-5A361C3D3705}" dt="2026-02-09T18:22:58.970" v="2626" actId="207"/>
          <ac:spMkLst>
            <pc:docMk/>
            <pc:sldMk cId="1924380678" sldId="2147308091"/>
            <ac:spMk id="5" creationId="{E7250CA1-8FF7-B323-0E73-2B81B77BB8CB}"/>
          </ac:spMkLst>
        </pc:spChg>
        <pc:picChg chg="add del mod">
          <ac:chgData name="Kahar, Mahendra" userId="5807c1d0-7bb0-40d8-8b12-6eb94aa33db4" providerId="ADAL" clId="{79A740BA-8D1A-4CDF-B0F9-5A361C3D3705}" dt="2026-02-09T17:58:57.488" v="2521" actId="478"/>
          <ac:picMkLst>
            <pc:docMk/>
            <pc:sldMk cId="1924380678" sldId="2147308091"/>
            <ac:picMk id="7" creationId="{21EDCDD4-5083-F319-EDE5-FD3445DCD308}"/>
          </ac:picMkLst>
        </pc:picChg>
        <pc:picChg chg="add mod">
          <ac:chgData name="Kahar, Mahendra" userId="5807c1d0-7bb0-40d8-8b12-6eb94aa33db4" providerId="ADAL" clId="{79A740BA-8D1A-4CDF-B0F9-5A361C3D3705}" dt="2026-02-10T10:41:24.264" v="4813" actId="1440"/>
          <ac:picMkLst>
            <pc:docMk/>
            <pc:sldMk cId="1924380678" sldId="2147308091"/>
            <ac:picMk id="7" creationId="{3AF46212-0D8E-02E1-7C15-25B1E45FCD82}"/>
          </ac:picMkLst>
        </pc:picChg>
      </pc:sldChg>
      <pc:sldChg chg="addSp modSp del modTransition modAnim">
        <pc:chgData name="Kahar, Mahendra" userId="5807c1d0-7bb0-40d8-8b12-6eb94aa33db4" providerId="ADAL" clId="{79A740BA-8D1A-4CDF-B0F9-5A361C3D3705}" dt="2026-02-10T11:15:54.987" v="4886" actId="47"/>
        <pc:sldMkLst>
          <pc:docMk/>
          <pc:sldMk cId="4086708390" sldId="2147469778"/>
        </pc:sldMkLst>
        <pc:picChg chg="add mod">
          <ac:chgData name="Kahar, Mahendra" userId="5807c1d0-7bb0-40d8-8b12-6eb94aa33db4" providerId="ADAL" clId="{79A740BA-8D1A-4CDF-B0F9-5A361C3D3705}" dt="2026-02-10T11:14:14.969" v="4885"/>
          <ac:picMkLst>
            <pc:docMk/>
            <pc:sldMk cId="4086708390" sldId="2147469778"/>
            <ac:picMk id="7" creationId="{7754E0C0-152D-570F-D43C-19E206621877}"/>
          </ac:picMkLst>
        </pc:picChg>
      </pc:sldChg>
      <pc:sldChg chg="addSp delSp modSp mod modTransition delAnim">
        <pc:chgData name="Kahar, Mahendra" userId="5807c1d0-7bb0-40d8-8b12-6eb94aa33db4" providerId="ADAL" clId="{79A740BA-8D1A-4CDF-B0F9-5A361C3D3705}" dt="2026-02-10T11:12:13.249" v="4884"/>
        <pc:sldMkLst>
          <pc:docMk/>
          <pc:sldMk cId="3148237733" sldId="2147469779"/>
        </pc:sldMkLst>
        <pc:spChg chg="mod">
          <ac:chgData name="Kahar, Mahendra" userId="5807c1d0-7bb0-40d8-8b12-6eb94aa33db4" providerId="ADAL" clId="{79A740BA-8D1A-4CDF-B0F9-5A361C3D3705}" dt="2026-02-09T18:34:22.996" v="2678" actId="14100"/>
          <ac:spMkLst>
            <pc:docMk/>
            <pc:sldMk cId="3148237733" sldId="2147469779"/>
            <ac:spMk id="6" creationId="{F4C095E7-5747-E056-20C2-549A28728A1D}"/>
          </ac:spMkLst>
        </pc:spChg>
        <pc:spChg chg="mod">
          <ac:chgData name="Kahar, Mahendra" userId="5807c1d0-7bb0-40d8-8b12-6eb94aa33db4" providerId="ADAL" clId="{79A740BA-8D1A-4CDF-B0F9-5A361C3D3705}" dt="2026-02-09T18:33:57.069" v="2674" actId="108"/>
          <ac:spMkLst>
            <pc:docMk/>
            <pc:sldMk cId="3148237733" sldId="2147469779"/>
            <ac:spMk id="7" creationId="{9A1C3493-04FB-D8B5-3DFD-9850ACB26BA3}"/>
          </ac:spMkLst>
        </pc:spChg>
        <pc:spChg chg="mod">
          <ac:chgData name="Kahar, Mahendra" userId="5807c1d0-7bb0-40d8-8b12-6eb94aa33db4" providerId="ADAL" clId="{79A740BA-8D1A-4CDF-B0F9-5A361C3D3705}" dt="2026-02-09T18:34:15.605" v="2676" actId="14100"/>
          <ac:spMkLst>
            <pc:docMk/>
            <pc:sldMk cId="3148237733" sldId="2147469779"/>
            <ac:spMk id="25" creationId="{D24F99E5-5FC6-D16E-A035-D0945DFD870F}"/>
          </ac:spMkLst>
        </pc:spChg>
        <pc:picChg chg="add del mod">
          <ac:chgData name="Kahar, Mahendra" userId="5807c1d0-7bb0-40d8-8b12-6eb94aa33db4" providerId="ADAL" clId="{79A740BA-8D1A-4CDF-B0F9-5A361C3D3705}" dt="2026-02-09T17:58:53.813" v="2520" actId="478"/>
          <ac:picMkLst>
            <pc:docMk/>
            <pc:sldMk cId="3148237733" sldId="2147469779"/>
            <ac:picMk id="4" creationId="{039EF4CE-5EAA-8999-0AE0-5ED9E1CF0426}"/>
          </ac:picMkLst>
        </pc:picChg>
      </pc:sldChg>
      <pc:sldChg chg="addSp delSp modSp add del mod modClrScheme chgLayout">
        <pc:chgData name="Kahar, Mahendra" userId="5807c1d0-7bb0-40d8-8b12-6eb94aa33db4" providerId="ADAL" clId="{79A740BA-8D1A-4CDF-B0F9-5A361C3D3705}" dt="2026-02-07T12:27:49.735" v="332" actId="47"/>
        <pc:sldMkLst>
          <pc:docMk/>
          <pc:sldMk cId="1291429405" sldId="2147469780"/>
        </pc:sldMkLst>
      </pc:sldChg>
      <pc:sldChg chg="addSp delSp modSp add mod modTransition delAnim">
        <pc:chgData name="Kahar, Mahendra" userId="5807c1d0-7bb0-40d8-8b12-6eb94aa33db4" providerId="ADAL" clId="{79A740BA-8D1A-4CDF-B0F9-5A361C3D3705}" dt="2026-02-10T11:12:13.249" v="4884"/>
        <pc:sldMkLst>
          <pc:docMk/>
          <pc:sldMk cId="1837708989" sldId="2147469780"/>
        </pc:sldMkLst>
        <pc:spChg chg="mod">
          <ac:chgData name="Kahar, Mahendra" userId="5807c1d0-7bb0-40d8-8b12-6eb94aa33db4" providerId="ADAL" clId="{79A740BA-8D1A-4CDF-B0F9-5A361C3D3705}" dt="2026-02-09T18:23:14.578" v="2628" actId="207"/>
          <ac:spMkLst>
            <pc:docMk/>
            <pc:sldMk cId="1837708989" sldId="2147469780"/>
            <ac:spMk id="5" creationId="{4B368C32-54B4-28BE-A537-690AD8DC17F9}"/>
          </ac:spMkLst>
        </pc:spChg>
        <pc:spChg chg="del">
          <ac:chgData name="Kahar, Mahendra" userId="5807c1d0-7bb0-40d8-8b12-6eb94aa33db4" providerId="ADAL" clId="{79A740BA-8D1A-4CDF-B0F9-5A361C3D3705}" dt="2026-02-09T05:18:40.308" v="1725" actId="478"/>
          <ac:spMkLst>
            <pc:docMk/>
            <pc:sldMk cId="1837708989" sldId="2147469780"/>
            <ac:spMk id="8" creationId="{07212B3A-2BA9-8105-AFAD-C9BCEF0D9C79}"/>
          </ac:spMkLst>
        </pc:spChg>
        <pc:spChg chg="del">
          <ac:chgData name="Kahar, Mahendra" userId="5807c1d0-7bb0-40d8-8b12-6eb94aa33db4" providerId="ADAL" clId="{79A740BA-8D1A-4CDF-B0F9-5A361C3D3705}" dt="2026-02-09T05:18:40.308" v="1725" actId="478"/>
          <ac:spMkLst>
            <pc:docMk/>
            <pc:sldMk cId="1837708989" sldId="2147469780"/>
            <ac:spMk id="9" creationId="{9F254C73-A019-AAD5-8963-87D90074D452}"/>
          </ac:spMkLst>
        </pc:spChg>
        <pc:spChg chg="del">
          <ac:chgData name="Kahar, Mahendra" userId="5807c1d0-7bb0-40d8-8b12-6eb94aa33db4" providerId="ADAL" clId="{79A740BA-8D1A-4CDF-B0F9-5A361C3D3705}" dt="2026-02-09T05:18:34.987" v="1724" actId="478"/>
          <ac:spMkLst>
            <pc:docMk/>
            <pc:sldMk cId="1837708989" sldId="2147469780"/>
            <ac:spMk id="16" creationId="{BDF37969-F6BC-1D4B-1CE6-FC7155D32C61}"/>
          </ac:spMkLst>
        </pc:spChg>
        <pc:spChg chg="del">
          <ac:chgData name="Kahar, Mahendra" userId="5807c1d0-7bb0-40d8-8b12-6eb94aa33db4" providerId="ADAL" clId="{79A740BA-8D1A-4CDF-B0F9-5A361C3D3705}" dt="2026-02-09T05:18:34.987" v="1724" actId="478"/>
          <ac:spMkLst>
            <pc:docMk/>
            <pc:sldMk cId="1837708989" sldId="2147469780"/>
            <ac:spMk id="17" creationId="{A86FB0A5-ADC9-E579-8C7E-058FCF43A78B}"/>
          </ac:spMkLst>
        </pc:spChg>
        <pc:spChg chg="del">
          <ac:chgData name="Kahar, Mahendra" userId="5807c1d0-7bb0-40d8-8b12-6eb94aa33db4" providerId="ADAL" clId="{79A740BA-8D1A-4CDF-B0F9-5A361C3D3705}" dt="2026-02-09T05:18:34.987" v="1724" actId="478"/>
          <ac:spMkLst>
            <pc:docMk/>
            <pc:sldMk cId="1837708989" sldId="2147469780"/>
            <ac:spMk id="19" creationId="{1A217339-06B1-46E3-9DD0-4FF6BC1B6185}"/>
          </ac:spMkLst>
        </pc:spChg>
        <pc:spChg chg="del">
          <ac:chgData name="Kahar, Mahendra" userId="5807c1d0-7bb0-40d8-8b12-6eb94aa33db4" providerId="ADAL" clId="{79A740BA-8D1A-4CDF-B0F9-5A361C3D3705}" dt="2026-02-09T05:18:34.987" v="1724" actId="478"/>
          <ac:spMkLst>
            <pc:docMk/>
            <pc:sldMk cId="1837708989" sldId="2147469780"/>
            <ac:spMk id="20" creationId="{2288A0D8-7213-589C-21D0-C6C339CB9C80}"/>
          </ac:spMkLst>
        </pc:spChg>
        <pc:spChg chg="del">
          <ac:chgData name="Kahar, Mahendra" userId="5807c1d0-7bb0-40d8-8b12-6eb94aa33db4" providerId="ADAL" clId="{79A740BA-8D1A-4CDF-B0F9-5A361C3D3705}" dt="2026-02-09T05:18:34.987" v="1724" actId="478"/>
          <ac:spMkLst>
            <pc:docMk/>
            <pc:sldMk cId="1837708989" sldId="2147469780"/>
            <ac:spMk id="21" creationId="{789812CE-DCF7-67B0-8BD9-7A634D0B357E}"/>
          </ac:spMkLst>
        </pc:spChg>
        <pc:spChg chg="del">
          <ac:chgData name="Kahar, Mahendra" userId="5807c1d0-7bb0-40d8-8b12-6eb94aa33db4" providerId="ADAL" clId="{79A740BA-8D1A-4CDF-B0F9-5A361C3D3705}" dt="2026-02-09T05:18:34.987" v="1724" actId="478"/>
          <ac:spMkLst>
            <pc:docMk/>
            <pc:sldMk cId="1837708989" sldId="2147469780"/>
            <ac:spMk id="24" creationId="{5EF5A03C-4E12-C5B0-DC35-A5A39D28169E}"/>
          </ac:spMkLst>
        </pc:spChg>
        <pc:spChg chg="del">
          <ac:chgData name="Kahar, Mahendra" userId="5807c1d0-7bb0-40d8-8b12-6eb94aa33db4" providerId="ADAL" clId="{79A740BA-8D1A-4CDF-B0F9-5A361C3D3705}" dt="2026-02-09T05:18:34.987" v="1724" actId="478"/>
          <ac:spMkLst>
            <pc:docMk/>
            <pc:sldMk cId="1837708989" sldId="2147469780"/>
            <ac:spMk id="25" creationId="{5F563D41-7D7C-8393-C308-4B62304196B0}"/>
          </ac:spMkLst>
        </pc:spChg>
        <pc:graphicFrameChg chg="del">
          <ac:chgData name="Kahar, Mahendra" userId="5807c1d0-7bb0-40d8-8b12-6eb94aa33db4" providerId="ADAL" clId="{79A740BA-8D1A-4CDF-B0F9-5A361C3D3705}" dt="2026-02-09T05:18:40.308" v="1725" actId="478"/>
          <ac:graphicFrameMkLst>
            <pc:docMk/>
            <pc:sldMk cId="1837708989" sldId="2147469780"/>
            <ac:graphicFrameMk id="27" creationId="{C8A6562C-F756-4924-9525-A2B6BA7ECBBE}"/>
          </ac:graphicFrameMkLst>
        </pc:graphicFrameChg>
        <pc:picChg chg="add mod modCrop">
          <ac:chgData name="Kahar, Mahendra" userId="5807c1d0-7bb0-40d8-8b12-6eb94aa33db4" providerId="ADAL" clId="{79A740BA-8D1A-4CDF-B0F9-5A361C3D3705}" dt="2026-02-09T05:20:34.946" v="1762" actId="1076"/>
          <ac:picMkLst>
            <pc:docMk/>
            <pc:sldMk cId="1837708989" sldId="2147469780"/>
            <ac:picMk id="4" creationId="{CC07F278-E38B-7461-ABA2-7178D88DD9AE}"/>
          </ac:picMkLst>
        </pc:picChg>
        <pc:picChg chg="add del mod">
          <ac:chgData name="Kahar, Mahendra" userId="5807c1d0-7bb0-40d8-8b12-6eb94aa33db4" providerId="ADAL" clId="{79A740BA-8D1A-4CDF-B0F9-5A361C3D3705}" dt="2026-02-09T17:58:15.209" v="2511" actId="478"/>
          <ac:picMkLst>
            <pc:docMk/>
            <pc:sldMk cId="1837708989" sldId="2147469780"/>
            <ac:picMk id="7" creationId="{A7E2254A-7B3D-1AC0-AE9C-755DE53A9F2E}"/>
          </ac:picMkLst>
        </pc:picChg>
        <pc:cxnChg chg="del">
          <ac:chgData name="Kahar, Mahendra" userId="5807c1d0-7bb0-40d8-8b12-6eb94aa33db4" providerId="ADAL" clId="{79A740BA-8D1A-4CDF-B0F9-5A361C3D3705}" dt="2026-02-09T05:18:34.987" v="1724" actId="478"/>
          <ac:cxnSpMkLst>
            <pc:docMk/>
            <pc:sldMk cId="1837708989" sldId="2147469780"/>
            <ac:cxnSpMk id="11" creationId="{BB4A5113-6872-2D4B-8EA7-E2E4338E4179}"/>
          </ac:cxnSpMkLst>
        </pc:cxnChg>
        <pc:cxnChg chg="del">
          <ac:chgData name="Kahar, Mahendra" userId="5807c1d0-7bb0-40d8-8b12-6eb94aa33db4" providerId="ADAL" clId="{79A740BA-8D1A-4CDF-B0F9-5A361C3D3705}" dt="2026-02-09T05:18:34.987" v="1724" actId="478"/>
          <ac:cxnSpMkLst>
            <pc:docMk/>
            <pc:sldMk cId="1837708989" sldId="2147469780"/>
            <ac:cxnSpMk id="23" creationId="{8E01AF76-533B-1A16-71AC-8E6EE8527453}"/>
          </ac:cxnSpMkLst>
        </pc:cxnChg>
        <pc:cxnChg chg="del">
          <ac:chgData name="Kahar, Mahendra" userId="5807c1d0-7bb0-40d8-8b12-6eb94aa33db4" providerId="ADAL" clId="{79A740BA-8D1A-4CDF-B0F9-5A361C3D3705}" dt="2026-02-09T05:18:34.987" v="1724" actId="478"/>
          <ac:cxnSpMkLst>
            <pc:docMk/>
            <pc:sldMk cId="1837708989" sldId="2147469780"/>
            <ac:cxnSpMk id="29" creationId="{82DA13F4-E5EE-631D-DBF4-CB1FB5DCE2D5}"/>
          </ac:cxnSpMkLst>
        </pc:cxnChg>
      </pc:sldChg>
      <pc:sldChg chg="addSp delSp modSp add mod modTransition delAnim">
        <pc:chgData name="Kahar, Mahendra" userId="5807c1d0-7bb0-40d8-8b12-6eb94aa33db4" providerId="ADAL" clId="{79A740BA-8D1A-4CDF-B0F9-5A361C3D3705}" dt="2026-02-10T11:12:13.249" v="4884"/>
        <pc:sldMkLst>
          <pc:docMk/>
          <pc:sldMk cId="3192102808" sldId="2147469781"/>
        </pc:sldMkLst>
        <pc:spChg chg="mod">
          <ac:chgData name="Kahar, Mahendra" userId="5807c1d0-7bb0-40d8-8b12-6eb94aa33db4" providerId="ADAL" clId="{79A740BA-8D1A-4CDF-B0F9-5A361C3D3705}" dt="2026-02-09T18:23:08.905" v="2627" actId="207"/>
          <ac:spMkLst>
            <pc:docMk/>
            <pc:sldMk cId="3192102808" sldId="2147469781"/>
            <ac:spMk id="5" creationId="{594729D9-147E-A13F-F50A-3CBAD8908A22}"/>
          </ac:spMkLst>
        </pc:spChg>
        <pc:picChg chg="del">
          <ac:chgData name="Kahar, Mahendra" userId="5807c1d0-7bb0-40d8-8b12-6eb94aa33db4" providerId="ADAL" clId="{79A740BA-8D1A-4CDF-B0F9-5A361C3D3705}" dt="2026-02-09T14:28:48.883" v="1841" actId="478"/>
          <ac:picMkLst>
            <pc:docMk/>
            <pc:sldMk cId="3192102808" sldId="2147469781"/>
            <ac:picMk id="4" creationId="{7133BF6D-94DD-1AB6-7EC6-A98E5DC5E9CB}"/>
          </ac:picMkLst>
        </pc:picChg>
        <pc:picChg chg="add mod">
          <ac:chgData name="Kahar, Mahendra" userId="5807c1d0-7bb0-40d8-8b12-6eb94aa33db4" providerId="ADAL" clId="{79A740BA-8D1A-4CDF-B0F9-5A361C3D3705}" dt="2026-02-09T14:29:35.530" v="1847" actId="14100"/>
          <ac:picMkLst>
            <pc:docMk/>
            <pc:sldMk cId="3192102808" sldId="2147469781"/>
            <ac:picMk id="6" creationId="{3E56C174-F2C2-3CD9-E39B-DF8C07EB303B}"/>
          </ac:picMkLst>
        </pc:picChg>
        <pc:picChg chg="add del mod">
          <ac:chgData name="Kahar, Mahendra" userId="5807c1d0-7bb0-40d8-8b12-6eb94aa33db4" providerId="ADAL" clId="{79A740BA-8D1A-4CDF-B0F9-5A361C3D3705}" dt="2026-02-09T17:57:46.870" v="2505" actId="478"/>
          <ac:picMkLst>
            <pc:docMk/>
            <pc:sldMk cId="3192102808" sldId="2147469781"/>
            <ac:picMk id="9" creationId="{FF49C25B-4F17-6760-4EE5-0016446802D6}"/>
          </ac:picMkLst>
        </pc:picChg>
      </pc:sldChg>
      <pc:sldChg chg="addSp delSp modSp add del mod delAnim">
        <pc:chgData name="Kahar, Mahendra" userId="5807c1d0-7bb0-40d8-8b12-6eb94aa33db4" providerId="ADAL" clId="{79A740BA-8D1A-4CDF-B0F9-5A361C3D3705}" dt="2026-02-10T10:02:51.281" v="4396" actId="47"/>
        <pc:sldMkLst>
          <pc:docMk/>
          <pc:sldMk cId="2730090467" sldId="2147469782"/>
        </pc:sldMkLst>
        <pc:spChg chg="mod">
          <ac:chgData name="Kahar, Mahendra" userId="5807c1d0-7bb0-40d8-8b12-6eb94aa33db4" providerId="ADAL" clId="{79A740BA-8D1A-4CDF-B0F9-5A361C3D3705}" dt="2026-02-09T14:50:03.926" v="2425" actId="113"/>
          <ac:spMkLst>
            <pc:docMk/>
            <pc:sldMk cId="2730090467" sldId="2147469782"/>
            <ac:spMk id="2" creationId="{4E4C30BB-4F66-9F20-BE86-8E33F9B218A2}"/>
          </ac:spMkLst>
        </pc:spChg>
        <pc:spChg chg="mod ord">
          <ac:chgData name="Kahar, Mahendra" userId="5807c1d0-7bb0-40d8-8b12-6eb94aa33db4" providerId="ADAL" clId="{79A740BA-8D1A-4CDF-B0F9-5A361C3D3705}" dt="2026-02-10T09:10:49.790" v="3099" actId="14100"/>
          <ac:spMkLst>
            <pc:docMk/>
            <pc:sldMk cId="2730090467" sldId="2147469782"/>
            <ac:spMk id="4" creationId="{B461EBBA-E155-75CA-A975-83B26A885824}"/>
          </ac:spMkLst>
        </pc:spChg>
        <pc:spChg chg="mod">
          <ac:chgData name="Kahar, Mahendra" userId="5807c1d0-7bb0-40d8-8b12-6eb94aa33db4" providerId="ADAL" clId="{79A740BA-8D1A-4CDF-B0F9-5A361C3D3705}" dt="2026-02-09T18:23:20.481" v="2629" actId="207"/>
          <ac:spMkLst>
            <pc:docMk/>
            <pc:sldMk cId="2730090467" sldId="2147469782"/>
            <ac:spMk id="5" creationId="{3665D559-AC72-BC05-1B6B-B46195CF3F43}"/>
          </ac:spMkLst>
        </pc:spChg>
        <pc:spChg chg="mod">
          <ac:chgData name="Kahar, Mahendra" userId="5807c1d0-7bb0-40d8-8b12-6eb94aa33db4" providerId="ADAL" clId="{79A740BA-8D1A-4CDF-B0F9-5A361C3D3705}" dt="2026-02-10T09:07:22.641" v="3025" actId="1076"/>
          <ac:spMkLst>
            <pc:docMk/>
            <pc:sldMk cId="2730090467" sldId="2147469782"/>
            <ac:spMk id="6" creationId="{DFB740EE-A696-9053-EF42-A1846133B902}"/>
          </ac:spMkLst>
        </pc:spChg>
        <pc:spChg chg="mod">
          <ac:chgData name="Kahar, Mahendra" userId="5807c1d0-7bb0-40d8-8b12-6eb94aa33db4" providerId="ADAL" clId="{79A740BA-8D1A-4CDF-B0F9-5A361C3D3705}" dt="2026-02-10T09:07:06.688" v="3023" actId="14100"/>
          <ac:spMkLst>
            <pc:docMk/>
            <pc:sldMk cId="2730090467" sldId="2147469782"/>
            <ac:spMk id="7" creationId="{781982CF-C37A-B3E2-3A5D-8A19EC56699F}"/>
          </ac:spMkLst>
        </pc:spChg>
        <pc:spChg chg="del">
          <ac:chgData name="Kahar, Mahendra" userId="5807c1d0-7bb0-40d8-8b12-6eb94aa33db4" providerId="ADAL" clId="{79A740BA-8D1A-4CDF-B0F9-5A361C3D3705}" dt="2026-02-09T14:42:59.217" v="1909" actId="478"/>
          <ac:spMkLst>
            <pc:docMk/>
            <pc:sldMk cId="2730090467" sldId="2147469782"/>
            <ac:spMk id="8" creationId="{3DA8B4EB-922A-F37B-2204-354A2CB067C0}"/>
          </ac:spMkLst>
        </pc:spChg>
        <pc:spChg chg="add mod">
          <ac:chgData name="Kahar, Mahendra" userId="5807c1d0-7bb0-40d8-8b12-6eb94aa33db4" providerId="ADAL" clId="{79A740BA-8D1A-4CDF-B0F9-5A361C3D3705}" dt="2026-02-10T09:08:51.753" v="3080" actId="1076"/>
          <ac:spMkLst>
            <pc:docMk/>
            <pc:sldMk cId="2730090467" sldId="2147469782"/>
            <ac:spMk id="9" creationId="{7FD48AA7-652E-5789-FF8A-5D64FE13DD7D}"/>
          </ac:spMkLst>
        </pc:spChg>
        <pc:spChg chg="del mod">
          <ac:chgData name="Kahar, Mahendra" userId="5807c1d0-7bb0-40d8-8b12-6eb94aa33db4" providerId="ADAL" clId="{79A740BA-8D1A-4CDF-B0F9-5A361C3D3705}" dt="2026-02-09T14:43:10.018" v="1911" actId="478"/>
          <ac:spMkLst>
            <pc:docMk/>
            <pc:sldMk cId="2730090467" sldId="2147469782"/>
            <ac:spMk id="9" creationId="{8BC03BFB-A870-CE33-8031-0AF65DF3D4CB}"/>
          </ac:spMkLst>
        </pc:spChg>
        <pc:spChg chg="mod">
          <ac:chgData name="Kahar, Mahendra" userId="5807c1d0-7bb0-40d8-8b12-6eb94aa33db4" providerId="ADAL" clId="{79A740BA-8D1A-4CDF-B0F9-5A361C3D3705}" dt="2026-02-10T09:10:28.910" v="3088" actId="1076"/>
          <ac:spMkLst>
            <pc:docMk/>
            <pc:sldMk cId="2730090467" sldId="2147469782"/>
            <ac:spMk id="10" creationId="{5DDECF7C-50A5-B056-9FBE-4B2F30E5DB64}"/>
          </ac:spMkLst>
        </pc:spChg>
        <pc:spChg chg="mod">
          <ac:chgData name="Kahar, Mahendra" userId="5807c1d0-7bb0-40d8-8b12-6eb94aa33db4" providerId="ADAL" clId="{79A740BA-8D1A-4CDF-B0F9-5A361C3D3705}" dt="2026-02-10T09:10:43.465" v="3098" actId="1037"/>
          <ac:spMkLst>
            <pc:docMk/>
            <pc:sldMk cId="2730090467" sldId="2147469782"/>
            <ac:spMk id="12" creationId="{FF2FD075-3484-BFD8-608B-8EAB92903F95}"/>
          </ac:spMkLst>
        </pc:spChg>
        <pc:spChg chg="add del mod">
          <ac:chgData name="Kahar, Mahendra" userId="5807c1d0-7bb0-40d8-8b12-6eb94aa33db4" providerId="ADAL" clId="{79A740BA-8D1A-4CDF-B0F9-5A361C3D3705}" dt="2026-02-10T09:10:19.924" v="3087" actId="478"/>
          <ac:spMkLst>
            <pc:docMk/>
            <pc:sldMk cId="2730090467" sldId="2147469782"/>
            <ac:spMk id="13" creationId="{80A286A6-7D5A-2283-440B-357D5BF64173}"/>
          </ac:spMkLst>
        </pc:spChg>
        <pc:spChg chg="del">
          <ac:chgData name="Kahar, Mahendra" userId="5807c1d0-7bb0-40d8-8b12-6eb94aa33db4" providerId="ADAL" clId="{79A740BA-8D1A-4CDF-B0F9-5A361C3D3705}" dt="2026-02-09T14:42:59.217" v="1909" actId="478"/>
          <ac:spMkLst>
            <pc:docMk/>
            <pc:sldMk cId="2730090467" sldId="2147469782"/>
            <ac:spMk id="16" creationId="{4F6A9FD5-131A-0FF3-E7A3-01C562A701FF}"/>
          </ac:spMkLst>
        </pc:spChg>
        <pc:spChg chg="mod">
          <ac:chgData name="Kahar, Mahendra" userId="5807c1d0-7bb0-40d8-8b12-6eb94aa33db4" providerId="ADAL" clId="{79A740BA-8D1A-4CDF-B0F9-5A361C3D3705}" dt="2026-02-10T09:07:56.115" v="3027" actId="1076"/>
          <ac:spMkLst>
            <pc:docMk/>
            <pc:sldMk cId="2730090467" sldId="2147469782"/>
            <ac:spMk id="17" creationId="{9E90013F-541F-49A4-F6B1-644CCF81C641}"/>
          </ac:spMkLst>
        </pc:spChg>
        <pc:spChg chg="del">
          <ac:chgData name="Kahar, Mahendra" userId="5807c1d0-7bb0-40d8-8b12-6eb94aa33db4" providerId="ADAL" clId="{79A740BA-8D1A-4CDF-B0F9-5A361C3D3705}" dt="2026-02-09T14:42:59.217" v="1909" actId="478"/>
          <ac:spMkLst>
            <pc:docMk/>
            <pc:sldMk cId="2730090467" sldId="2147469782"/>
            <ac:spMk id="19" creationId="{54CC5607-75A8-F021-79A5-C429315086B3}"/>
          </ac:spMkLst>
        </pc:spChg>
        <pc:spChg chg="mod">
          <ac:chgData name="Kahar, Mahendra" userId="5807c1d0-7bb0-40d8-8b12-6eb94aa33db4" providerId="ADAL" clId="{79A740BA-8D1A-4CDF-B0F9-5A361C3D3705}" dt="2026-02-10T09:08:31.739" v="3029" actId="1076"/>
          <ac:spMkLst>
            <pc:docMk/>
            <pc:sldMk cId="2730090467" sldId="2147469782"/>
            <ac:spMk id="20" creationId="{4731E2FD-0609-E74A-FE7A-246B15571E94}"/>
          </ac:spMkLst>
        </pc:spChg>
        <pc:spChg chg="del">
          <ac:chgData name="Kahar, Mahendra" userId="5807c1d0-7bb0-40d8-8b12-6eb94aa33db4" providerId="ADAL" clId="{79A740BA-8D1A-4CDF-B0F9-5A361C3D3705}" dt="2026-02-09T14:43:16.425" v="1912" actId="478"/>
          <ac:spMkLst>
            <pc:docMk/>
            <pc:sldMk cId="2730090467" sldId="2147469782"/>
            <ac:spMk id="21" creationId="{2A651C6A-A4C8-FE28-DEE8-165F4732FACD}"/>
          </ac:spMkLst>
        </pc:spChg>
        <pc:spChg chg="del">
          <ac:chgData name="Kahar, Mahendra" userId="5807c1d0-7bb0-40d8-8b12-6eb94aa33db4" providerId="ADAL" clId="{79A740BA-8D1A-4CDF-B0F9-5A361C3D3705}" dt="2026-02-09T14:42:59.217" v="1909" actId="478"/>
          <ac:spMkLst>
            <pc:docMk/>
            <pc:sldMk cId="2730090467" sldId="2147469782"/>
            <ac:spMk id="24" creationId="{A0ABD39A-1651-8606-9CA2-287D0355D8FE}"/>
          </ac:spMkLst>
        </pc:spChg>
        <pc:spChg chg="mod">
          <ac:chgData name="Kahar, Mahendra" userId="5807c1d0-7bb0-40d8-8b12-6eb94aa33db4" providerId="ADAL" clId="{79A740BA-8D1A-4CDF-B0F9-5A361C3D3705}" dt="2026-02-10T09:08:12.764" v="3028" actId="1076"/>
          <ac:spMkLst>
            <pc:docMk/>
            <pc:sldMk cId="2730090467" sldId="2147469782"/>
            <ac:spMk id="25" creationId="{A6E302F7-C15E-488B-0A77-CEBBD936B89B}"/>
          </ac:spMkLst>
        </pc:spChg>
        <pc:graphicFrameChg chg="mod">
          <ac:chgData name="Kahar, Mahendra" userId="5807c1d0-7bb0-40d8-8b12-6eb94aa33db4" providerId="ADAL" clId="{79A740BA-8D1A-4CDF-B0F9-5A361C3D3705}" dt="2026-02-10T09:04:03.565" v="3000" actId="1037"/>
          <ac:graphicFrameMkLst>
            <pc:docMk/>
            <pc:sldMk cId="2730090467" sldId="2147469782"/>
            <ac:graphicFrameMk id="27" creationId="{3DF06B32-C21A-12AA-4F4D-A4230F63B7FA}"/>
          </ac:graphicFrameMkLst>
        </pc:graphicFrameChg>
        <pc:picChg chg="add del mod">
          <ac:chgData name="Kahar, Mahendra" userId="5807c1d0-7bb0-40d8-8b12-6eb94aa33db4" providerId="ADAL" clId="{79A740BA-8D1A-4CDF-B0F9-5A361C3D3705}" dt="2026-02-10T09:11:07.675" v="3102" actId="478"/>
          <ac:picMkLst>
            <pc:docMk/>
            <pc:sldMk cId="2730090467" sldId="2147469782"/>
            <ac:picMk id="15" creationId="{4BC0D895-F221-CFE2-B5B6-7DA319714E15}"/>
          </ac:picMkLst>
        </pc:picChg>
        <pc:picChg chg="add del mod">
          <ac:chgData name="Kahar, Mahendra" userId="5807c1d0-7bb0-40d8-8b12-6eb94aa33db4" providerId="ADAL" clId="{79A740BA-8D1A-4CDF-B0F9-5A361C3D3705}" dt="2026-02-09T14:58:08.634" v="2497" actId="478"/>
          <ac:picMkLst>
            <pc:docMk/>
            <pc:sldMk cId="2730090467" sldId="2147469782"/>
            <ac:picMk id="31" creationId="{778E1058-0534-C659-F75C-48F3D7CE71FC}"/>
          </ac:picMkLst>
        </pc:picChg>
        <pc:picChg chg="add del mod">
          <ac:chgData name="Kahar, Mahendra" userId="5807c1d0-7bb0-40d8-8b12-6eb94aa33db4" providerId="ADAL" clId="{79A740BA-8D1A-4CDF-B0F9-5A361C3D3705}" dt="2026-02-09T17:58:12.371" v="2510" actId="478"/>
          <ac:picMkLst>
            <pc:docMk/>
            <pc:sldMk cId="2730090467" sldId="2147469782"/>
            <ac:picMk id="34" creationId="{DCAB8DA9-4F84-60E3-C07D-EDE2AF6453F4}"/>
          </ac:picMkLst>
        </pc:picChg>
        <pc:cxnChg chg="mod">
          <ac:chgData name="Kahar, Mahendra" userId="5807c1d0-7bb0-40d8-8b12-6eb94aa33db4" providerId="ADAL" clId="{79A740BA-8D1A-4CDF-B0F9-5A361C3D3705}" dt="2026-02-10T09:07:11.941" v="3024" actId="1076"/>
          <ac:cxnSpMkLst>
            <pc:docMk/>
            <pc:sldMk cId="2730090467" sldId="2147469782"/>
            <ac:cxnSpMk id="11" creationId="{94262DE7-5A27-51B5-94F0-C98FFE803D08}"/>
          </ac:cxnSpMkLst>
        </pc:cxnChg>
        <pc:cxnChg chg="mod">
          <ac:chgData name="Kahar, Mahendra" userId="5807c1d0-7bb0-40d8-8b12-6eb94aa33db4" providerId="ADAL" clId="{79A740BA-8D1A-4CDF-B0F9-5A361C3D3705}" dt="2026-02-10T09:10:31.684" v="3091" actId="1038"/>
          <ac:cxnSpMkLst>
            <pc:docMk/>
            <pc:sldMk cId="2730090467" sldId="2147469782"/>
            <ac:cxnSpMk id="22" creationId="{994C3176-D202-F15F-C592-24C4080E0B9F}"/>
          </ac:cxnSpMkLst>
        </pc:cxnChg>
        <pc:cxnChg chg="mod">
          <ac:chgData name="Kahar, Mahendra" userId="5807c1d0-7bb0-40d8-8b12-6eb94aa33db4" providerId="ADAL" clId="{79A740BA-8D1A-4CDF-B0F9-5A361C3D3705}" dt="2026-02-10T09:05:36.719" v="3005" actId="1076"/>
          <ac:cxnSpMkLst>
            <pc:docMk/>
            <pc:sldMk cId="2730090467" sldId="2147469782"/>
            <ac:cxnSpMk id="23" creationId="{392FFD44-84CD-2596-DD1E-DD4BE5A1EB0E}"/>
          </ac:cxnSpMkLst>
        </pc:cxnChg>
        <pc:cxnChg chg="mod">
          <ac:chgData name="Kahar, Mahendra" userId="5807c1d0-7bb0-40d8-8b12-6eb94aa33db4" providerId="ADAL" clId="{79A740BA-8D1A-4CDF-B0F9-5A361C3D3705}" dt="2026-02-10T09:04:09.530" v="3001" actId="1076"/>
          <ac:cxnSpMkLst>
            <pc:docMk/>
            <pc:sldMk cId="2730090467" sldId="2147469782"/>
            <ac:cxnSpMk id="29" creationId="{737DB419-644E-0802-0215-9323872A967F}"/>
          </ac:cxnSpMkLst>
        </pc:cxnChg>
      </pc:sldChg>
      <pc:sldChg chg="addSp delSp modSp add mod modTransition">
        <pc:chgData name="Kahar, Mahendra" userId="5807c1d0-7bb0-40d8-8b12-6eb94aa33db4" providerId="ADAL" clId="{79A740BA-8D1A-4CDF-B0F9-5A361C3D3705}" dt="2026-02-10T11:12:13.249" v="4884"/>
        <pc:sldMkLst>
          <pc:docMk/>
          <pc:sldMk cId="38557993" sldId="2147469783"/>
        </pc:sldMkLst>
        <pc:spChg chg="mod">
          <ac:chgData name="Kahar, Mahendra" userId="5807c1d0-7bb0-40d8-8b12-6eb94aa33db4" providerId="ADAL" clId="{79A740BA-8D1A-4CDF-B0F9-5A361C3D3705}" dt="2026-02-10T10:25:58.644" v="4660" actId="14100"/>
          <ac:spMkLst>
            <pc:docMk/>
            <pc:sldMk cId="38557993" sldId="2147469783"/>
            <ac:spMk id="2" creationId="{8045200E-4262-F719-5311-AAA46F7DCA0B}"/>
          </ac:spMkLst>
        </pc:spChg>
        <pc:spChg chg="mod">
          <ac:chgData name="Kahar, Mahendra" userId="5807c1d0-7bb0-40d8-8b12-6eb94aa33db4" providerId="ADAL" clId="{79A740BA-8D1A-4CDF-B0F9-5A361C3D3705}" dt="2026-02-10T09:59:51.278" v="4370" actId="1076"/>
          <ac:spMkLst>
            <pc:docMk/>
            <pc:sldMk cId="38557993" sldId="2147469783"/>
            <ac:spMk id="3" creationId="{3B1AFB54-FE27-7D27-361E-EBFFAB813CC4}"/>
          </ac:spMkLst>
        </pc:spChg>
        <pc:spChg chg="mod">
          <ac:chgData name="Kahar, Mahendra" userId="5807c1d0-7bb0-40d8-8b12-6eb94aa33db4" providerId="ADAL" clId="{79A740BA-8D1A-4CDF-B0F9-5A361C3D3705}" dt="2026-02-10T10:02:05.664" v="4393" actId="1076"/>
          <ac:spMkLst>
            <pc:docMk/>
            <pc:sldMk cId="38557993" sldId="2147469783"/>
            <ac:spMk id="4" creationId="{9055F190-AFA5-2160-7ADC-286135F574B0}"/>
          </ac:spMkLst>
        </pc:spChg>
        <pc:spChg chg="mod">
          <ac:chgData name="Kahar, Mahendra" userId="5807c1d0-7bb0-40d8-8b12-6eb94aa33db4" providerId="ADAL" clId="{79A740BA-8D1A-4CDF-B0F9-5A361C3D3705}" dt="2026-02-10T10:01:52.393" v="4388" actId="1038"/>
          <ac:spMkLst>
            <pc:docMk/>
            <pc:sldMk cId="38557993" sldId="2147469783"/>
            <ac:spMk id="6" creationId="{3C02A6F3-1393-9E50-2692-5FCFD3AC4428}"/>
          </ac:spMkLst>
        </pc:spChg>
        <pc:spChg chg="mod">
          <ac:chgData name="Kahar, Mahendra" userId="5807c1d0-7bb0-40d8-8b12-6eb94aa33db4" providerId="ADAL" clId="{79A740BA-8D1A-4CDF-B0F9-5A361C3D3705}" dt="2026-02-10T09:45:05.468" v="3948" actId="115"/>
          <ac:spMkLst>
            <pc:docMk/>
            <pc:sldMk cId="38557993" sldId="2147469783"/>
            <ac:spMk id="7" creationId="{F811446C-D22C-C779-6898-849532622CC1}"/>
          </ac:spMkLst>
        </pc:spChg>
        <pc:spChg chg="del">
          <ac:chgData name="Kahar, Mahendra" userId="5807c1d0-7bb0-40d8-8b12-6eb94aa33db4" providerId="ADAL" clId="{79A740BA-8D1A-4CDF-B0F9-5A361C3D3705}" dt="2026-02-10T09:12:45.115" v="3113" actId="478"/>
          <ac:spMkLst>
            <pc:docMk/>
            <pc:sldMk cId="38557993" sldId="2147469783"/>
            <ac:spMk id="9" creationId="{71CAB538-3AB9-DF53-652C-9F103F9F5A3C}"/>
          </ac:spMkLst>
        </pc:spChg>
        <pc:spChg chg="mod">
          <ac:chgData name="Kahar, Mahendra" userId="5807c1d0-7bb0-40d8-8b12-6eb94aa33db4" providerId="ADAL" clId="{79A740BA-8D1A-4CDF-B0F9-5A361C3D3705}" dt="2026-02-10T09:42:36.897" v="3905" actId="1038"/>
          <ac:spMkLst>
            <pc:docMk/>
            <pc:sldMk cId="38557993" sldId="2147469783"/>
            <ac:spMk id="10" creationId="{E80484D3-F377-2C12-055A-97D54186D4CA}"/>
          </ac:spMkLst>
        </pc:spChg>
        <pc:spChg chg="mod">
          <ac:chgData name="Kahar, Mahendra" userId="5807c1d0-7bb0-40d8-8b12-6eb94aa33db4" providerId="ADAL" clId="{79A740BA-8D1A-4CDF-B0F9-5A361C3D3705}" dt="2026-02-10T10:02:20.641" v="4394" actId="14100"/>
          <ac:spMkLst>
            <pc:docMk/>
            <pc:sldMk cId="38557993" sldId="2147469783"/>
            <ac:spMk id="12" creationId="{A04D1230-E6B8-DDC9-E7DF-F42CED9BDE59}"/>
          </ac:spMkLst>
        </pc:spChg>
        <pc:spChg chg="add mod">
          <ac:chgData name="Kahar, Mahendra" userId="5807c1d0-7bb0-40d8-8b12-6eb94aa33db4" providerId="ADAL" clId="{79A740BA-8D1A-4CDF-B0F9-5A361C3D3705}" dt="2026-02-10T10:00:40.366" v="4373" actId="207"/>
          <ac:spMkLst>
            <pc:docMk/>
            <pc:sldMk cId="38557993" sldId="2147469783"/>
            <ac:spMk id="13" creationId="{88A48588-82AB-66B2-2447-D3F7AE61160D}"/>
          </ac:spMkLst>
        </pc:spChg>
        <pc:spChg chg="mod">
          <ac:chgData name="Kahar, Mahendra" userId="5807c1d0-7bb0-40d8-8b12-6eb94aa33db4" providerId="ADAL" clId="{79A740BA-8D1A-4CDF-B0F9-5A361C3D3705}" dt="2026-02-10T10:02:00.577" v="4389" actId="1076"/>
          <ac:spMkLst>
            <pc:docMk/>
            <pc:sldMk cId="38557993" sldId="2147469783"/>
            <ac:spMk id="17" creationId="{1F580C30-D5FD-6CA8-67B8-E86E89FA6D6C}"/>
          </ac:spMkLst>
        </pc:spChg>
        <pc:spChg chg="mod ord">
          <ac:chgData name="Kahar, Mahendra" userId="5807c1d0-7bb0-40d8-8b12-6eb94aa33db4" providerId="ADAL" clId="{79A740BA-8D1A-4CDF-B0F9-5A361C3D3705}" dt="2026-02-10T10:26:13.703" v="4663" actId="113"/>
          <ac:spMkLst>
            <pc:docMk/>
            <pc:sldMk cId="38557993" sldId="2147469783"/>
            <ac:spMk id="20" creationId="{B8110795-5469-BB03-43B2-B2EEB47B9552}"/>
          </ac:spMkLst>
        </pc:spChg>
        <pc:spChg chg="add mod">
          <ac:chgData name="Kahar, Mahendra" userId="5807c1d0-7bb0-40d8-8b12-6eb94aa33db4" providerId="ADAL" clId="{79A740BA-8D1A-4CDF-B0F9-5A361C3D3705}" dt="2026-02-10T09:59:36.460" v="4321" actId="164"/>
          <ac:spMkLst>
            <pc:docMk/>
            <pc:sldMk cId="38557993" sldId="2147469783"/>
            <ac:spMk id="21" creationId="{71EDFD86-ECB5-3725-B8F9-E0CB1C9D62D6}"/>
          </ac:spMkLst>
        </pc:spChg>
        <pc:spChg chg="del mod">
          <ac:chgData name="Kahar, Mahendra" userId="5807c1d0-7bb0-40d8-8b12-6eb94aa33db4" providerId="ADAL" clId="{79A740BA-8D1A-4CDF-B0F9-5A361C3D3705}" dt="2026-02-10T09:22:25.716" v="3366" actId="478"/>
          <ac:spMkLst>
            <pc:docMk/>
            <pc:sldMk cId="38557993" sldId="2147469783"/>
            <ac:spMk id="25" creationId="{CB364F20-1AB0-9808-5D42-2C7BE17B3885}"/>
          </ac:spMkLst>
        </pc:spChg>
        <pc:spChg chg="add del mod">
          <ac:chgData name="Kahar, Mahendra" userId="5807c1d0-7bb0-40d8-8b12-6eb94aa33db4" providerId="ADAL" clId="{79A740BA-8D1A-4CDF-B0F9-5A361C3D3705}" dt="2026-02-10T10:01:22.761" v="4376" actId="478"/>
          <ac:spMkLst>
            <pc:docMk/>
            <pc:sldMk cId="38557993" sldId="2147469783"/>
            <ac:spMk id="30" creationId="{F4899EA4-CBEE-05A5-31D2-47D500070F6E}"/>
          </ac:spMkLst>
        </pc:spChg>
        <pc:grpChg chg="add mod">
          <ac:chgData name="Kahar, Mahendra" userId="5807c1d0-7bb0-40d8-8b12-6eb94aa33db4" providerId="ADAL" clId="{79A740BA-8D1A-4CDF-B0F9-5A361C3D3705}" dt="2026-02-10T09:51:44.064" v="4067" actId="1076"/>
          <ac:grpSpMkLst>
            <pc:docMk/>
            <pc:sldMk cId="38557993" sldId="2147469783"/>
            <ac:grpSpMk id="15" creationId="{E4C09E6C-5FF6-6B1C-0551-2B8195FAF1CB}"/>
          </ac:grpSpMkLst>
        </pc:grpChg>
        <pc:grpChg chg="mod">
          <ac:chgData name="Kahar, Mahendra" userId="5807c1d0-7bb0-40d8-8b12-6eb94aa33db4" providerId="ADAL" clId="{79A740BA-8D1A-4CDF-B0F9-5A361C3D3705}" dt="2026-02-10T10:00:05.719" v="4371" actId="164"/>
          <ac:grpSpMkLst>
            <pc:docMk/>
            <pc:sldMk cId="38557993" sldId="2147469783"/>
            <ac:grpSpMk id="43" creationId="{533EBD24-C4AC-B104-132A-9B6DAD8DE4D1}"/>
          </ac:grpSpMkLst>
        </pc:grpChg>
        <pc:grpChg chg="add mod">
          <ac:chgData name="Kahar, Mahendra" userId="5807c1d0-7bb0-40d8-8b12-6eb94aa33db4" providerId="ADAL" clId="{79A740BA-8D1A-4CDF-B0F9-5A361C3D3705}" dt="2026-02-10T10:02:39.896" v="4395" actId="1076"/>
          <ac:grpSpMkLst>
            <pc:docMk/>
            <pc:sldMk cId="38557993" sldId="2147469783"/>
            <ac:grpSpMk id="44" creationId="{44699536-F0DD-515D-F77A-7F998C30DA93}"/>
          </ac:grpSpMkLst>
        </pc:grpChg>
        <pc:graphicFrameChg chg="add del mod modGraphic">
          <ac:chgData name="Kahar, Mahendra" userId="5807c1d0-7bb0-40d8-8b12-6eb94aa33db4" providerId="ADAL" clId="{79A740BA-8D1A-4CDF-B0F9-5A361C3D3705}" dt="2026-02-10T09:24:13.472" v="3380" actId="478"/>
          <ac:graphicFrameMkLst>
            <pc:docMk/>
            <pc:sldMk cId="38557993" sldId="2147469783"/>
            <ac:graphicFrameMk id="16" creationId="{3E27194E-FE07-0855-9CC5-96F286CAB7F2}"/>
          </ac:graphicFrameMkLst>
        </pc:graphicFrameChg>
        <pc:graphicFrameChg chg="add del mod modGraphic">
          <ac:chgData name="Kahar, Mahendra" userId="5807c1d0-7bb0-40d8-8b12-6eb94aa33db4" providerId="ADAL" clId="{79A740BA-8D1A-4CDF-B0F9-5A361C3D3705}" dt="2026-02-10T09:25:01.568" v="3383" actId="478"/>
          <ac:graphicFrameMkLst>
            <pc:docMk/>
            <pc:sldMk cId="38557993" sldId="2147469783"/>
            <ac:graphicFrameMk id="18" creationId="{9B9F40C4-0A6F-C8B2-2B7C-72D01F2E64F2}"/>
          </ac:graphicFrameMkLst>
        </pc:graphicFrameChg>
        <pc:graphicFrameChg chg="add mod modGraphic">
          <ac:chgData name="Kahar, Mahendra" userId="5807c1d0-7bb0-40d8-8b12-6eb94aa33db4" providerId="ADAL" clId="{79A740BA-8D1A-4CDF-B0F9-5A361C3D3705}" dt="2026-02-10T09:39:20.295" v="3868" actId="207"/>
          <ac:graphicFrameMkLst>
            <pc:docMk/>
            <pc:sldMk cId="38557993" sldId="2147469783"/>
            <ac:graphicFrameMk id="19" creationId="{08BEF623-9FFD-F617-F87A-474FB0934BCA}"/>
          </ac:graphicFrameMkLst>
        </pc:graphicFrameChg>
        <pc:graphicFrameChg chg="mod">
          <ac:chgData name="Kahar, Mahendra" userId="5807c1d0-7bb0-40d8-8b12-6eb94aa33db4" providerId="ADAL" clId="{79A740BA-8D1A-4CDF-B0F9-5A361C3D3705}" dt="2026-02-10T09:29:34.237" v="3618" actId="207"/>
          <ac:graphicFrameMkLst>
            <pc:docMk/>
            <pc:sldMk cId="38557993" sldId="2147469783"/>
            <ac:graphicFrameMk id="27" creationId="{EFB4B4DE-7E28-26F6-9C66-36CF433B8B89}"/>
          </ac:graphicFrameMkLst>
        </pc:graphicFrameChg>
        <pc:picChg chg="add del mod">
          <ac:chgData name="Kahar, Mahendra" userId="5807c1d0-7bb0-40d8-8b12-6eb94aa33db4" providerId="ADAL" clId="{79A740BA-8D1A-4CDF-B0F9-5A361C3D3705}" dt="2026-02-10T09:13:35.490" v="3125" actId="478"/>
          <ac:picMkLst>
            <pc:docMk/>
            <pc:sldMk cId="38557993" sldId="2147469783"/>
            <ac:picMk id="8" creationId="{3C8BF112-F3C3-BBEC-58FE-32F610F0A361}"/>
          </ac:picMkLst>
        </pc:picChg>
        <pc:picChg chg="add del mod">
          <ac:chgData name="Kahar, Mahendra" userId="5807c1d0-7bb0-40d8-8b12-6eb94aa33db4" providerId="ADAL" clId="{79A740BA-8D1A-4CDF-B0F9-5A361C3D3705}" dt="2026-02-10T09:52:00.530" v="4069" actId="478"/>
          <ac:picMkLst>
            <pc:docMk/>
            <pc:sldMk cId="38557993" sldId="2147469783"/>
            <ac:picMk id="32" creationId="{A4B0DDF4-76F6-5326-26FD-E3F6994B3E52}"/>
          </ac:picMkLst>
        </pc:picChg>
        <pc:picChg chg="add mod">
          <ac:chgData name="Kahar, Mahendra" userId="5807c1d0-7bb0-40d8-8b12-6eb94aa33db4" providerId="ADAL" clId="{79A740BA-8D1A-4CDF-B0F9-5A361C3D3705}" dt="2026-02-10T09:59:36.460" v="4321" actId="164"/>
          <ac:picMkLst>
            <pc:docMk/>
            <pc:sldMk cId="38557993" sldId="2147469783"/>
            <ac:picMk id="34" creationId="{C1DC6FB0-661D-7814-FDA3-7B1C75538038}"/>
          </ac:picMkLst>
        </pc:picChg>
        <pc:picChg chg="add mod">
          <ac:chgData name="Kahar, Mahendra" userId="5807c1d0-7bb0-40d8-8b12-6eb94aa33db4" providerId="ADAL" clId="{79A740BA-8D1A-4CDF-B0F9-5A361C3D3705}" dt="2026-02-10T09:59:36.460" v="4321" actId="164"/>
          <ac:picMkLst>
            <pc:docMk/>
            <pc:sldMk cId="38557993" sldId="2147469783"/>
            <ac:picMk id="36" creationId="{E20F4272-2FCA-AF49-702B-4A6095B52FBB}"/>
          </ac:picMkLst>
        </pc:picChg>
        <pc:picChg chg="add mod">
          <ac:chgData name="Kahar, Mahendra" userId="5807c1d0-7bb0-40d8-8b12-6eb94aa33db4" providerId="ADAL" clId="{79A740BA-8D1A-4CDF-B0F9-5A361C3D3705}" dt="2026-02-10T09:57:10.600" v="4307" actId="208"/>
          <ac:picMkLst>
            <pc:docMk/>
            <pc:sldMk cId="38557993" sldId="2147469783"/>
            <ac:picMk id="38" creationId="{498AD7DC-2B83-3A12-5CB4-147C2DE5D8FF}"/>
          </ac:picMkLst>
        </pc:picChg>
        <pc:picChg chg="add mod">
          <ac:chgData name="Kahar, Mahendra" userId="5807c1d0-7bb0-40d8-8b12-6eb94aa33db4" providerId="ADAL" clId="{79A740BA-8D1A-4CDF-B0F9-5A361C3D3705}" dt="2026-02-10T09:59:36.460" v="4321" actId="164"/>
          <ac:picMkLst>
            <pc:docMk/>
            <pc:sldMk cId="38557993" sldId="2147469783"/>
            <ac:picMk id="40" creationId="{6FB008A6-F5FE-E708-20A2-249500407018}"/>
          </ac:picMkLst>
        </pc:picChg>
        <pc:picChg chg="add mod">
          <ac:chgData name="Kahar, Mahendra" userId="5807c1d0-7bb0-40d8-8b12-6eb94aa33db4" providerId="ADAL" clId="{79A740BA-8D1A-4CDF-B0F9-5A361C3D3705}" dt="2026-02-10T09:58:45.880" v="4312" actId="208"/>
          <ac:picMkLst>
            <pc:docMk/>
            <pc:sldMk cId="38557993" sldId="2147469783"/>
            <ac:picMk id="42" creationId="{3D935F6D-AEAA-103C-7491-E514968F565C}"/>
          </ac:picMkLst>
        </pc:picChg>
        <pc:cxnChg chg="mod">
          <ac:chgData name="Kahar, Mahendra" userId="5807c1d0-7bb0-40d8-8b12-6eb94aa33db4" providerId="ADAL" clId="{79A740BA-8D1A-4CDF-B0F9-5A361C3D3705}" dt="2026-02-10T10:02:03.918" v="4392" actId="1037"/>
          <ac:cxnSpMkLst>
            <pc:docMk/>
            <pc:sldMk cId="38557993" sldId="2147469783"/>
            <ac:cxnSpMk id="11" creationId="{52A59445-1636-98AE-A004-27964F5FA37A}"/>
          </ac:cxnSpMkLst>
        </pc:cxnChg>
        <pc:cxnChg chg="mod">
          <ac:chgData name="Kahar, Mahendra" userId="5807c1d0-7bb0-40d8-8b12-6eb94aa33db4" providerId="ADAL" clId="{79A740BA-8D1A-4CDF-B0F9-5A361C3D3705}" dt="2026-02-10T09:43:40.458" v="3942" actId="1037"/>
          <ac:cxnSpMkLst>
            <pc:docMk/>
            <pc:sldMk cId="38557993" sldId="2147469783"/>
            <ac:cxnSpMk id="22" creationId="{8D21DA23-54CF-4ED3-F5C8-127A64C30239}"/>
          </ac:cxnSpMkLst>
        </pc:cxnChg>
        <pc:cxnChg chg="del mod">
          <ac:chgData name="Kahar, Mahendra" userId="5807c1d0-7bb0-40d8-8b12-6eb94aa33db4" providerId="ADAL" clId="{79A740BA-8D1A-4CDF-B0F9-5A361C3D3705}" dt="2026-02-10T09:43:48.707" v="3943" actId="478"/>
          <ac:cxnSpMkLst>
            <pc:docMk/>
            <pc:sldMk cId="38557993" sldId="2147469783"/>
            <ac:cxnSpMk id="23" creationId="{6C724E00-18DF-F8A6-ED6B-E9666FD1B6AF}"/>
          </ac:cxnSpMkLst>
        </pc:cxnChg>
        <pc:cxnChg chg="mod">
          <ac:chgData name="Kahar, Mahendra" userId="5807c1d0-7bb0-40d8-8b12-6eb94aa33db4" providerId="ADAL" clId="{79A740BA-8D1A-4CDF-B0F9-5A361C3D3705}" dt="2026-02-10T09:27:38.575" v="3573" actId="1038"/>
          <ac:cxnSpMkLst>
            <pc:docMk/>
            <pc:sldMk cId="38557993" sldId="2147469783"/>
            <ac:cxnSpMk id="29" creationId="{87D5F81D-9B21-5008-8A4C-5A026AF2875E}"/>
          </ac:cxnSpMkLst>
        </pc:cxnChg>
      </pc:sldChg>
      <pc:sldMasterChg chg="modTransition delSldLayout modSldLayout">
        <pc:chgData name="Kahar, Mahendra" userId="5807c1d0-7bb0-40d8-8b12-6eb94aa33db4" providerId="ADAL" clId="{79A740BA-8D1A-4CDF-B0F9-5A361C3D3705}" dt="2026-02-10T11:15:54.987" v="4886" actId="47"/>
        <pc:sldMasterMkLst>
          <pc:docMk/>
          <pc:sldMasterMk cId="4172421247" sldId="2147483833"/>
        </pc:sldMasterMkLst>
        <pc:sldLayoutChg chg="modTransition">
          <pc:chgData name="Kahar, Mahendra" userId="5807c1d0-7bb0-40d8-8b12-6eb94aa33db4" providerId="ADAL" clId="{79A740BA-8D1A-4CDF-B0F9-5A361C3D3705}" dt="2026-02-10T11:12:13.249" v="4884"/>
          <pc:sldLayoutMkLst>
            <pc:docMk/>
            <pc:sldMasterMk cId="4172421247" sldId="2147483833"/>
            <pc:sldLayoutMk cId="1183453090" sldId="2147483652"/>
          </pc:sldLayoutMkLst>
        </pc:sldLayoutChg>
        <pc:sldLayoutChg chg="modTransition">
          <pc:chgData name="Kahar, Mahendra" userId="5807c1d0-7bb0-40d8-8b12-6eb94aa33db4" providerId="ADAL" clId="{79A740BA-8D1A-4CDF-B0F9-5A361C3D3705}" dt="2026-02-10T11:12:13.249" v="4884"/>
          <pc:sldLayoutMkLst>
            <pc:docMk/>
            <pc:sldMasterMk cId="4172421247" sldId="2147483833"/>
            <pc:sldLayoutMk cId="1240162553" sldId="2147483655"/>
          </pc:sldLayoutMkLst>
        </pc:sldLayoutChg>
        <pc:sldLayoutChg chg="modTransition">
          <pc:chgData name="Kahar, Mahendra" userId="5807c1d0-7bb0-40d8-8b12-6eb94aa33db4" providerId="ADAL" clId="{79A740BA-8D1A-4CDF-B0F9-5A361C3D3705}" dt="2026-02-10T11:12:13.249" v="4884"/>
          <pc:sldLayoutMkLst>
            <pc:docMk/>
            <pc:sldMasterMk cId="4172421247" sldId="2147483833"/>
            <pc:sldLayoutMk cId="3682854375" sldId="2147483659"/>
          </pc:sldLayoutMkLst>
        </pc:sldLayoutChg>
        <pc:sldLayoutChg chg="modTransition">
          <pc:chgData name="Kahar, Mahendra" userId="5807c1d0-7bb0-40d8-8b12-6eb94aa33db4" providerId="ADAL" clId="{79A740BA-8D1A-4CDF-B0F9-5A361C3D3705}" dt="2026-02-10T11:12:13.249" v="4884"/>
          <pc:sldLayoutMkLst>
            <pc:docMk/>
            <pc:sldMasterMk cId="4172421247" sldId="2147483833"/>
            <pc:sldLayoutMk cId="394742059" sldId="2147483660"/>
          </pc:sldLayoutMkLst>
        </pc:sldLayoutChg>
        <pc:sldLayoutChg chg="modTransition">
          <pc:chgData name="Kahar, Mahendra" userId="5807c1d0-7bb0-40d8-8b12-6eb94aa33db4" providerId="ADAL" clId="{79A740BA-8D1A-4CDF-B0F9-5A361C3D3705}" dt="2026-02-10T11:12:13.249" v="4884"/>
          <pc:sldLayoutMkLst>
            <pc:docMk/>
            <pc:sldMasterMk cId="4172421247" sldId="2147483833"/>
            <pc:sldLayoutMk cId="1015786100" sldId="2147483662"/>
          </pc:sldLayoutMkLst>
        </pc:sldLayoutChg>
        <pc:sldLayoutChg chg="modTransition">
          <pc:chgData name="Kahar, Mahendra" userId="5807c1d0-7bb0-40d8-8b12-6eb94aa33db4" providerId="ADAL" clId="{79A740BA-8D1A-4CDF-B0F9-5A361C3D3705}" dt="2026-02-10T11:12:13.249" v="4884"/>
          <pc:sldLayoutMkLst>
            <pc:docMk/>
            <pc:sldMasterMk cId="4172421247" sldId="2147483833"/>
            <pc:sldLayoutMk cId="0" sldId="2147483663"/>
          </pc:sldLayoutMkLst>
        </pc:sldLayoutChg>
        <pc:sldLayoutChg chg="modTransition">
          <pc:chgData name="Kahar, Mahendra" userId="5807c1d0-7bb0-40d8-8b12-6eb94aa33db4" providerId="ADAL" clId="{79A740BA-8D1A-4CDF-B0F9-5A361C3D3705}" dt="2026-02-10T11:12:13.249" v="4884"/>
          <pc:sldLayoutMkLst>
            <pc:docMk/>
            <pc:sldMasterMk cId="4172421247" sldId="2147483833"/>
            <pc:sldLayoutMk cId="1556754618" sldId="2147483752"/>
          </pc:sldLayoutMkLst>
        </pc:sldLayoutChg>
        <pc:sldLayoutChg chg="modTransition">
          <pc:chgData name="Kahar, Mahendra" userId="5807c1d0-7bb0-40d8-8b12-6eb94aa33db4" providerId="ADAL" clId="{79A740BA-8D1A-4CDF-B0F9-5A361C3D3705}" dt="2026-02-10T11:12:13.249" v="4884"/>
          <pc:sldLayoutMkLst>
            <pc:docMk/>
            <pc:sldMasterMk cId="4172421247" sldId="2147483833"/>
            <pc:sldLayoutMk cId="1882500259" sldId="2147483828"/>
          </pc:sldLayoutMkLst>
        </pc:sldLayoutChg>
        <pc:sldLayoutChg chg="modTransition">
          <pc:chgData name="Kahar, Mahendra" userId="5807c1d0-7bb0-40d8-8b12-6eb94aa33db4" providerId="ADAL" clId="{79A740BA-8D1A-4CDF-B0F9-5A361C3D3705}" dt="2026-02-10T11:12:13.249" v="4884"/>
          <pc:sldLayoutMkLst>
            <pc:docMk/>
            <pc:sldMasterMk cId="4172421247" sldId="2147483833"/>
            <pc:sldLayoutMk cId="107019187" sldId="2147483832"/>
          </pc:sldLayoutMkLst>
        </pc:sldLayoutChg>
        <pc:sldLayoutChg chg="modTransition">
          <pc:chgData name="Kahar, Mahendra" userId="5807c1d0-7bb0-40d8-8b12-6eb94aa33db4" providerId="ADAL" clId="{79A740BA-8D1A-4CDF-B0F9-5A361C3D3705}" dt="2026-02-10T11:12:13.249" v="4884"/>
          <pc:sldLayoutMkLst>
            <pc:docMk/>
            <pc:sldMasterMk cId="4172421247" sldId="2147483833"/>
            <pc:sldLayoutMk cId="3967663210" sldId="2147483834"/>
          </pc:sldLayoutMkLst>
        </pc:sldLayoutChg>
        <pc:sldLayoutChg chg="modTransition">
          <pc:chgData name="Kahar, Mahendra" userId="5807c1d0-7bb0-40d8-8b12-6eb94aa33db4" providerId="ADAL" clId="{79A740BA-8D1A-4CDF-B0F9-5A361C3D3705}" dt="2026-02-10T11:12:13.249" v="4884"/>
          <pc:sldLayoutMkLst>
            <pc:docMk/>
            <pc:sldMasterMk cId="4172421247" sldId="2147483833"/>
            <pc:sldLayoutMk cId="1094256090" sldId="2147483835"/>
          </pc:sldLayoutMkLst>
        </pc:sldLayoutChg>
        <pc:sldLayoutChg chg="modTransition">
          <pc:chgData name="Kahar, Mahendra" userId="5807c1d0-7bb0-40d8-8b12-6eb94aa33db4" providerId="ADAL" clId="{79A740BA-8D1A-4CDF-B0F9-5A361C3D3705}" dt="2026-02-10T11:12:13.249" v="4884"/>
          <pc:sldLayoutMkLst>
            <pc:docMk/>
            <pc:sldMasterMk cId="4172421247" sldId="2147483833"/>
            <pc:sldLayoutMk cId="3935019930" sldId="2147483836"/>
          </pc:sldLayoutMkLst>
        </pc:sldLayoutChg>
        <pc:sldLayoutChg chg="modTransition">
          <pc:chgData name="Kahar, Mahendra" userId="5807c1d0-7bb0-40d8-8b12-6eb94aa33db4" providerId="ADAL" clId="{79A740BA-8D1A-4CDF-B0F9-5A361C3D3705}" dt="2026-02-10T11:12:13.249" v="4884"/>
          <pc:sldLayoutMkLst>
            <pc:docMk/>
            <pc:sldMasterMk cId="4172421247" sldId="2147483833"/>
            <pc:sldLayoutMk cId="933023765" sldId="2147483837"/>
          </pc:sldLayoutMkLst>
        </pc:sldLayoutChg>
        <pc:sldLayoutChg chg="modTransition">
          <pc:chgData name="Kahar, Mahendra" userId="5807c1d0-7bb0-40d8-8b12-6eb94aa33db4" providerId="ADAL" clId="{79A740BA-8D1A-4CDF-B0F9-5A361C3D3705}" dt="2026-02-10T11:12:13.249" v="4884"/>
          <pc:sldLayoutMkLst>
            <pc:docMk/>
            <pc:sldMasterMk cId="4172421247" sldId="2147483833"/>
            <pc:sldLayoutMk cId="3155354051" sldId="2147483838"/>
          </pc:sldLayoutMkLst>
        </pc:sldLayoutChg>
        <pc:sldLayoutChg chg="modTransition">
          <pc:chgData name="Kahar, Mahendra" userId="5807c1d0-7bb0-40d8-8b12-6eb94aa33db4" providerId="ADAL" clId="{79A740BA-8D1A-4CDF-B0F9-5A361C3D3705}" dt="2026-02-10T11:12:13.249" v="4884"/>
          <pc:sldLayoutMkLst>
            <pc:docMk/>
            <pc:sldMasterMk cId="4172421247" sldId="2147483833"/>
            <pc:sldLayoutMk cId="252973707" sldId="2147483839"/>
          </pc:sldLayoutMkLst>
        </pc:sldLayoutChg>
        <pc:sldLayoutChg chg="modTransition">
          <pc:chgData name="Kahar, Mahendra" userId="5807c1d0-7bb0-40d8-8b12-6eb94aa33db4" providerId="ADAL" clId="{79A740BA-8D1A-4CDF-B0F9-5A361C3D3705}" dt="2026-02-10T11:12:13.249" v="4884"/>
          <pc:sldLayoutMkLst>
            <pc:docMk/>
            <pc:sldMasterMk cId="4172421247" sldId="2147483833"/>
            <pc:sldLayoutMk cId="3872858674" sldId="2147483840"/>
          </pc:sldLayoutMkLst>
        </pc:sldLayoutChg>
        <pc:sldLayoutChg chg="modTransition">
          <pc:chgData name="Kahar, Mahendra" userId="5807c1d0-7bb0-40d8-8b12-6eb94aa33db4" providerId="ADAL" clId="{79A740BA-8D1A-4CDF-B0F9-5A361C3D3705}" dt="2026-02-10T11:12:13.249" v="4884"/>
          <pc:sldLayoutMkLst>
            <pc:docMk/>
            <pc:sldMasterMk cId="4172421247" sldId="2147483833"/>
            <pc:sldLayoutMk cId="2408993872" sldId="2147483841"/>
          </pc:sldLayoutMkLst>
        </pc:sldLayoutChg>
        <pc:sldLayoutChg chg="modTransition">
          <pc:chgData name="Kahar, Mahendra" userId="5807c1d0-7bb0-40d8-8b12-6eb94aa33db4" providerId="ADAL" clId="{79A740BA-8D1A-4CDF-B0F9-5A361C3D3705}" dt="2026-02-10T11:12:13.249" v="4884"/>
          <pc:sldLayoutMkLst>
            <pc:docMk/>
            <pc:sldMasterMk cId="4172421247" sldId="2147483833"/>
            <pc:sldLayoutMk cId="1387612082" sldId="2147483842"/>
          </pc:sldLayoutMkLst>
        </pc:sldLayoutChg>
        <pc:sldLayoutChg chg="modTransition">
          <pc:chgData name="Kahar, Mahendra" userId="5807c1d0-7bb0-40d8-8b12-6eb94aa33db4" providerId="ADAL" clId="{79A740BA-8D1A-4CDF-B0F9-5A361C3D3705}" dt="2026-02-10T11:12:13.249" v="4884"/>
          <pc:sldLayoutMkLst>
            <pc:docMk/>
            <pc:sldMasterMk cId="4172421247" sldId="2147483833"/>
            <pc:sldLayoutMk cId="3176147766" sldId="2147483843"/>
          </pc:sldLayoutMkLst>
        </pc:sldLayoutChg>
        <pc:sldLayoutChg chg="modTransition">
          <pc:chgData name="Kahar, Mahendra" userId="5807c1d0-7bb0-40d8-8b12-6eb94aa33db4" providerId="ADAL" clId="{79A740BA-8D1A-4CDF-B0F9-5A361C3D3705}" dt="2026-02-10T11:12:13.249" v="4884"/>
          <pc:sldLayoutMkLst>
            <pc:docMk/>
            <pc:sldMasterMk cId="4172421247" sldId="2147483833"/>
            <pc:sldLayoutMk cId="3496720653" sldId="2147483844"/>
          </pc:sldLayoutMkLst>
        </pc:sldLayoutChg>
        <pc:sldLayoutChg chg="modTransition">
          <pc:chgData name="Kahar, Mahendra" userId="5807c1d0-7bb0-40d8-8b12-6eb94aa33db4" providerId="ADAL" clId="{79A740BA-8D1A-4CDF-B0F9-5A361C3D3705}" dt="2026-02-10T11:12:13.249" v="4884"/>
          <pc:sldLayoutMkLst>
            <pc:docMk/>
            <pc:sldMasterMk cId="4172421247" sldId="2147483833"/>
            <pc:sldLayoutMk cId="64038724" sldId="2147483845"/>
          </pc:sldLayoutMkLst>
        </pc:sldLayoutChg>
        <pc:sldLayoutChg chg="modTransition">
          <pc:chgData name="Kahar, Mahendra" userId="5807c1d0-7bb0-40d8-8b12-6eb94aa33db4" providerId="ADAL" clId="{79A740BA-8D1A-4CDF-B0F9-5A361C3D3705}" dt="2026-02-10T11:12:13.249" v="4884"/>
          <pc:sldLayoutMkLst>
            <pc:docMk/>
            <pc:sldMasterMk cId="4172421247" sldId="2147483833"/>
            <pc:sldLayoutMk cId="2293281761" sldId="2147483846"/>
          </pc:sldLayoutMkLst>
        </pc:sldLayoutChg>
        <pc:sldLayoutChg chg="modTransition">
          <pc:chgData name="Kahar, Mahendra" userId="5807c1d0-7bb0-40d8-8b12-6eb94aa33db4" providerId="ADAL" clId="{79A740BA-8D1A-4CDF-B0F9-5A361C3D3705}" dt="2026-02-10T11:12:13.249" v="4884"/>
          <pc:sldLayoutMkLst>
            <pc:docMk/>
            <pc:sldMasterMk cId="4172421247" sldId="2147483833"/>
            <pc:sldLayoutMk cId="2439510943" sldId="2147483847"/>
          </pc:sldLayoutMkLst>
        </pc:sldLayoutChg>
        <pc:sldLayoutChg chg="modTransition">
          <pc:chgData name="Kahar, Mahendra" userId="5807c1d0-7bb0-40d8-8b12-6eb94aa33db4" providerId="ADAL" clId="{79A740BA-8D1A-4CDF-B0F9-5A361C3D3705}" dt="2026-02-10T11:12:13.249" v="4884"/>
          <pc:sldLayoutMkLst>
            <pc:docMk/>
            <pc:sldMasterMk cId="4172421247" sldId="2147483833"/>
            <pc:sldLayoutMk cId="486613355" sldId="2147483848"/>
          </pc:sldLayoutMkLst>
        </pc:sldLayoutChg>
        <pc:sldLayoutChg chg="modTransition">
          <pc:chgData name="Kahar, Mahendra" userId="5807c1d0-7bb0-40d8-8b12-6eb94aa33db4" providerId="ADAL" clId="{79A740BA-8D1A-4CDF-B0F9-5A361C3D3705}" dt="2026-02-10T11:12:13.249" v="4884"/>
          <pc:sldLayoutMkLst>
            <pc:docMk/>
            <pc:sldMasterMk cId="4172421247" sldId="2147483833"/>
            <pc:sldLayoutMk cId="3288299514" sldId="2147483849"/>
          </pc:sldLayoutMkLst>
        </pc:sldLayoutChg>
        <pc:sldLayoutChg chg="modTransition">
          <pc:chgData name="Kahar, Mahendra" userId="5807c1d0-7bb0-40d8-8b12-6eb94aa33db4" providerId="ADAL" clId="{79A740BA-8D1A-4CDF-B0F9-5A361C3D3705}" dt="2026-02-10T11:12:13.249" v="4884"/>
          <pc:sldLayoutMkLst>
            <pc:docMk/>
            <pc:sldMasterMk cId="4172421247" sldId="2147483833"/>
            <pc:sldLayoutMk cId="2262355770" sldId="2147483850"/>
          </pc:sldLayoutMkLst>
        </pc:sldLayoutChg>
        <pc:sldLayoutChg chg="modTransition">
          <pc:chgData name="Kahar, Mahendra" userId="5807c1d0-7bb0-40d8-8b12-6eb94aa33db4" providerId="ADAL" clId="{79A740BA-8D1A-4CDF-B0F9-5A361C3D3705}" dt="2026-02-10T11:12:13.249" v="4884"/>
          <pc:sldLayoutMkLst>
            <pc:docMk/>
            <pc:sldMasterMk cId="4172421247" sldId="2147483833"/>
            <pc:sldLayoutMk cId="2654992403" sldId="2147483851"/>
          </pc:sldLayoutMkLst>
        </pc:sldLayoutChg>
        <pc:sldLayoutChg chg="modTransition">
          <pc:chgData name="Kahar, Mahendra" userId="5807c1d0-7bb0-40d8-8b12-6eb94aa33db4" providerId="ADAL" clId="{79A740BA-8D1A-4CDF-B0F9-5A361C3D3705}" dt="2026-02-10T11:12:13.249" v="4884"/>
          <pc:sldLayoutMkLst>
            <pc:docMk/>
            <pc:sldMasterMk cId="4172421247" sldId="2147483833"/>
            <pc:sldLayoutMk cId="526079938" sldId="2147483852"/>
          </pc:sldLayoutMkLst>
        </pc:sldLayoutChg>
        <pc:sldLayoutChg chg="modTransition">
          <pc:chgData name="Kahar, Mahendra" userId="5807c1d0-7bb0-40d8-8b12-6eb94aa33db4" providerId="ADAL" clId="{79A740BA-8D1A-4CDF-B0F9-5A361C3D3705}" dt="2026-02-10T11:12:13.249" v="4884"/>
          <pc:sldLayoutMkLst>
            <pc:docMk/>
            <pc:sldMasterMk cId="4172421247" sldId="2147483833"/>
            <pc:sldLayoutMk cId="24744346" sldId="2147483853"/>
          </pc:sldLayoutMkLst>
        </pc:sldLayoutChg>
        <pc:sldLayoutChg chg="modTransition">
          <pc:chgData name="Kahar, Mahendra" userId="5807c1d0-7bb0-40d8-8b12-6eb94aa33db4" providerId="ADAL" clId="{79A740BA-8D1A-4CDF-B0F9-5A361C3D3705}" dt="2026-02-10T11:12:13.249" v="4884"/>
          <pc:sldLayoutMkLst>
            <pc:docMk/>
            <pc:sldMasterMk cId="4172421247" sldId="2147483833"/>
            <pc:sldLayoutMk cId="2505055156" sldId="2147483854"/>
          </pc:sldLayoutMkLst>
        </pc:sldLayoutChg>
        <pc:sldLayoutChg chg="modTransition">
          <pc:chgData name="Kahar, Mahendra" userId="5807c1d0-7bb0-40d8-8b12-6eb94aa33db4" providerId="ADAL" clId="{79A740BA-8D1A-4CDF-B0F9-5A361C3D3705}" dt="2026-02-10T11:12:13.249" v="4884"/>
          <pc:sldLayoutMkLst>
            <pc:docMk/>
            <pc:sldMasterMk cId="4172421247" sldId="2147483833"/>
            <pc:sldLayoutMk cId="666616359" sldId="2147483855"/>
          </pc:sldLayoutMkLst>
        </pc:sldLayoutChg>
        <pc:sldLayoutChg chg="modTransition">
          <pc:chgData name="Kahar, Mahendra" userId="5807c1d0-7bb0-40d8-8b12-6eb94aa33db4" providerId="ADAL" clId="{79A740BA-8D1A-4CDF-B0F9-5A361C3D3705}" dt="2026-02-10T11:12:13.249" v="4884"/>
          <pc:sldLayoutMkLst>
            <pc:docMk/>
            <pc:sldMasterMk cId="4172421247" sldId="2147483833"/>
            <pc:sldLayoutMk cId="1028840138" sldId="2147483856"/>
          </pc:sldLayoutMkLst>
        </pc:sldLayoutChg>
        <pc:sldLayoutChg chg="modTransition">
          <pc:chgData name="Kahar, Mahendra" userId="5807c1d0-7bb0-40d8-8b12-6eb94aa33db4" providerId="ADAL" clId="{79A740BA-8D1A-4CDF-B0F9-5A361C3D3705}" dt="2026-02-10T11:12:13.249" v="4884"/>
          <pc:sldLayoutMkLst>
            <pc:docMk/>
            <pc:sldMasterMk cId="4172421247" sldId="2147483833"/>
            <pc:sldLayoutMk cId="1664505101" sldId="2147483857"/>
          </pc:sldLayoutMkLst>
        </pc:sldLayoutChg>
        <pc:sldLayoutChg chg="modTransition">
          <pc:chgData name="Kahar, Mahendra" userId="5807c1d0-7bb0-40d8-8b12-6eb94aa33db4" providerId="ADAL" clId="{79A740BA-8D1A-4CDF-B0F9-5A361C3D3705}" dt="2026-02-10T11:12:13.249" v="4884"/>
          <pc:sldLayoutMkLst>
            <pc:docMk/>
            <pc:sldMasterMk cId="4172421247" sldId="2147483833"/>
            <pc:sldLayoutMk cId="945622180" sldId="2147483858"/>
          </pc:sldLayoutMkLst>
        </pc:sldLayoutChg>
        <pc:sldLayoutChg chg="modTransition">
          <pc:chgData name="Kahar, Mahendra" userId="5807c1d0-7bb0-40d8-8b12-6eb94aa33db4" providerId="ADAL" clId="{79A740BA-8D1A-4CDF-B0F9-5A361C3D3705}" dt="2026-02-10T11:12:13.249" v="4884"/>
          <pc:sldLayoutMkLst>
            <pc:docMk/>
            <pc:sldMasterMk cId="4172421247" sldId="2147483833"/>
            <pc:sldLayoutMk cId="3560068308" sldId="2147483859"/>
          </pc:sldLayoutMkLst>
        </pc:sldLayoutChg>
        <pc:sldLayoutChg chg="modTransition">
          <pc:chgData name="Kahar, Mahendra" userId="5807c1d0-7bb0-40d8-8b12-6eb94aa33db4" providerId="ADAL" clId="{79A740BA-8D1A-4CDF-B0F9-5A361C3D3705}" dt="2026-02-10T11:12:13.249" v="4884"/>
          <pc:sldLayoutMkLst>
            <pc:docMk/>
            <pc:sldMasterMk cId="4172421247" sldId="2147483833"/>
            <pc:sldLayoutMk cId="4138005483" sldId="2147483860"/>
          </pc:sldLayoutMkLst>
        </pc:sldLayoutChg>
        <pc:sldLayoutChg chg="modTransition">
          <pc:chgData name="Kahar, Mahendra" userId="5807c1d0-7bb0-40d8-8b12-6eb94aa33db4" providerId="ADAL" clId="{79A740BA-8D1A-4CDF-B0F9-5A361C3D3705}" dt="2026-02-10T11:12:13.249" v="4884"/>
          <pc:sldLayoutMkLst>
            <pc:docMk/>
            <pc:sldMasterMk cId="4172421247" sldId="2147483833"/>
            <pc:sldLayoutMk cId="392332336" sldId="2147483862"/>
          </pc:sldLayoutMkLst>
        </pc:sldLayoutChg>
        <pc:sldLayoutChg chg="modTransition">
          <pc:chgData name="Kahar, Mahendra" userId="5807c1d0-7bb0-40d8-8b12-6eb94aa33db4" providerId="ADAL" clId="{79A740BA-8D1A-4CDF-B0F9-5A361C3D3705}" dt="2026-02-10T11:12:13.249" v="4884"/>
          <pc:sldLayoutMkLst>
            <pc:docMk/>
            <pc:sldMasterMk cId="4172421247" sldId="2147483833"/>
            <pc:sldLayoutMk cId="1225101322" sldId="2147483863"/>
          </pc:sldLayoutMkLst>
        </pc:sldLayoutChg>
        <pc:sldLayoutChg chg="modTransition">
          <pc:chgData name="Kahar, Mahendra" userId="5807c1d0-7bb0-40d8-8b12-6eb94aa33db4" providerId="ADAL" clId="{79A740BA-8D1A-4CDF-B0F9-5A361C3D3705}" dt="2026-02-10T11:12:13.249" v="4884"/>
          <pc:sldLayoutMkLst>
            <pc:docMk/>
            <pc:sldMasterMk cId="4172421247" sldId="2147483833"/>
            <pc:sldLayoutMk cId="3484157080" sldId="2147483864"/>
          </pc:sldLayoutMkLst>
        </pc:sldLayoutChg>
        <pc:sldLayoutChg chg="modTransition">
          <pc:chgData name="Kahar, Mahendra" userId="5807c1d0-7bb0-40d8-8b12-6eb94aa33db4" providerId="ADAL" clId="{79A740BA-8D1A-4CDF-B0F9-5A361C3D3705}" dt="2026-02-10T11:12:13.249" v="4884"/>
          <pc:sldLayoutMkLst>
            <pc:docMk/>
            <pc:sldMasterMk cId="4172421247" sldId="2147483833"/>
            <pc:sldLayoutMk cId="2830236590" sldId="2147483866"/>
          </pc:sldLayoutMkLst>
        </pc:sldLayoutChg>
        <pc:sldLayoutChg chg="del modTransition">
          <pc:chgData name="Kahar, Mahendra" userId="5807c1d0-7bb0-40d8-8b12-6eb94aa33db4" providerId="ADAL" clId="{79A740BA-8D1A-4CDF-B0F9-5A361C3D3705}" dt="2026-02-10T11:15:54.987" v="4886" actId="47"/>
          <pc:sldLayoutMkLst>
            <pc:docMk/>
            <pc:sldMasterMk cId="4172421247" sldId="2147483833"/>
            <pc:sldLayoutMk cId="3617585823" sldId="2147483867"/>
          </pc:sldLayoutMkLst>
        </pc:sldLayoutChg>
      </pc:sldMasterChg>
    </pc:docChg>
  </pc:docChgLst>
  <pc:docChgLst>
    <pc:chgData name="MN, Naveen Kumar" userId="60d3e4f6-d275-4c48-976a-1237c80af7e5" providerId="ADAL" clId="{E9683B82-D664-412B-91D4-D6F8D74B4B96}"/>
    <pc:docChg chg="undo custSel addSld delSld modSld sldOrd modMainMaster addSection modSection">
      <pc:chgData name="MN, Naveen Kumar" userId="60d3e4f6-d275-4c48-976a-1237c80af7e5" providerId="ADAL" clId="{E9683B82-D664-412B-91D4-D6F8D74B4B96}" dt="2026-02-06T14:52:35.230" v="481" actId="14100"/>
      <pc:docMkLst>
        <pc:docMk/>
      </pc:docMkLst>
      <pc:sldChg chg="addSp delSp modSp del mod modClrScheme chgLayout">
        <pc:chgData name="MN, Naveen Kumar" userId="60d3e4f6-d275-4c48-976a-1237c80af7e5" providerId="ADAL" clId="{E9683B82-D664-412B-91D4-D6F8D74B4B96}" dt="2026-02-06T14:37:28.442" v="412" actId="47"/>
        <pc:sldMkLst>
          <pc:docMk/>
          <pc:sldMk cId="38674896" sldId="305"/>
        </pc:sldMkLst>
      </pc:sldChg>
      <pc:sldChg chg="mod modTransition modClrScheme chgLayout">
        <pc:chgData name="MN, Naveen Kumar" userId="60d3e4f6-d275-4c48-976a-1237c80af7e5" providerId="ADAL" clId="{E9683B82-D664-412B-91D4-D6F8D74B4B96}" dt="2026-02-06T14:41:00.209" v="444"/>
        <pc:sldMkLst>
          <pc:docMk/>
          <pc:sldMk cId="1829871507" sldId="513"/>
        </pc:sldMkLst>
      </pc:sldChg>
      <pc:sldChg chg="addSp delSp modSp mod modTransition modClrScheme chgLayout">
        <pc:chgData name="MN, Naveen Kumar" userId="60d3e4f6-d275-4c48-976a-1237c80af7e5" providerId="ADAL" clId="{E9683B82-D664-412B-91D4-D6F8D74B4B96}" dt="2026-02-06T14:43:45.600" v="479" actId="20577"/>
        <pc:sldMkLst>
          <pc:docMk/>
          <pc:sldMk cId="1074997668" sldId="2147308068"/>
        </pc:sldMkLst>
        <pc:spChg chg="add mod ord">
          <ac:chgData name="MN, Naveen Kumar" userId="60d3e4f6-d275-4c48-976a-1237c80af7e5" providerId="ADAL" clId="{E9683B82-D664-412B-91D4-D6F8D74B4B96}" dt="2026-02-06T14:27:33.135" v="352" actId="20577"/>
          <ac:spMkLst>
            <pc:docMk/>
            <pc:sldMk cId="1074997668" sldId="2147308068"/>
            <ac:spMk id="3" creationId="{E4129CAB-0330-BEC2-68D8-11C1074A7814}"/>
          </ac:spMkLst>
        </pc:spChg>
        <pc:spChg chg="mod ord">
          <ac:chgData name="MN, Naveen Kumar" userId="60d3e4f6-d275-4c48-976a-1237c80af7e5" providerId="ADAL" clId="{E9683B82-D664-412B-91D4-D6F8D74B4B96}" dt="2026-02-06T13:55:06.618" v="12" actId="700"/>
          <ac:spMkLst>
            <pc:docMk/>
            <pc:sldMk cId="1074997668" sldId="2147308068"/>
            <ac:spMk id="4" creationId="{C7E862AD-B39C-4D93-B1DE-3FE47229FB24}"/>
          </ac:spMkLst>
        </pc:spChg>
        <pc:spChg chg="mod ord">
          <ac:chgData name="MN, Naveen Kumar" userId="60d3e4f6-d275-4c48-976a-1237c80af7e5" providerId="ADAL" clId="{E9683B82-D664-412B-91D4-D6F8D74B4B96}" dt="2026-02-06T14:43:45.600" v="479" actId="20577"/>
          <ac:spMkLst>
            <pc:docMk/>
            <pc:sldMk cId="1074997668" sldId="2147308068"/>
            <ac:spMk id="5" creationId="{543ED2F4-1C43-4034-89F3-91A562627E19}"/>
          </ac:spMkLst>
        </pc:spChg>
      </pc:sldChg>
      <pc:sldChg chg="addSp delSp modSp del mod modClrScheme chgLayout">
        <pc:chgData name="MN, Naveen Kumar" userId="60d3e4f6-d275-4c48-976a-1237c80af7e5" providerId="ADAL" clId="{E9683B82-D664-412B-91D4-D6F8D74B4B96}" dt="2026-02-06T14:37:28.442" v="412" actId="47"/>
        <pc:sldMkLst>
          <pc:docMk/>
          <pc:sldMk cId="343291339" sldId="2147308082"/>
        </pc:sldMkLst>
      </pc:sldChg>
      <pc:sldChg chg="addSp delSp modSp mod modTransition modClrScheme chgLayout">
        <pc:chgData name="MN, Naveen Kumar" userId="60d3e4f6-d275-4c48-976a-1237c80af7e5" providerId="ADAL" clId="{E9683B82-D664-412B-91D4-D6F8D74B4B96}" dt="2026-02-06T14:42:02.042" v="459"/>
        <pc:sldMkLst>
          <pc:docMk/>
          <pc:sldMk cId="392302573" sldId="2147308083"/>
        </pc:sldMkLst>
        <pc:spChg chg="mod ord">
          <ac:chgData name="MN, Naveen Kumar" userId="60d3e4f6-d275-4c48-976a-1237c80af7e5" providerId="ADAL" clId="{E9683B82-D664-412B-91D4-D6F8D74B4B96}" dt="2026-02-06T14:39:10.405" v="426"/>
          <ac:spMkLst>
            <pc:docMk/>
            <pc:sldMk cId="392302573" sldId="2147308083"/>
            <ac:spMk id="7" creationId="{C67C62E4-DDE1-CF10-6EAB-9B168F8522D1}"/>
          </ac:spMkLst>
        </pc:spChg>
        <pc:spChg chg="add mod">
          <ac:chgData name="MN, Naveen Kumar" userId="60d3e4f6-d275-4c48-976a-1237c80af7e5" providerId="ADAL" clId="{E9683B82-D664-412B-91D4-D6F8D74B4B96}" dt="2026-02-06T14:40:21.129" v="442"/>
          <ac:spMkLst>
            <pc:docMk/>
            <pc:sldMk cId="392302573" sldId="2147308083"/>
            <ac:spMk id="26" creationId="{B4FE3C25-0783-7A81-F612-B6007174B8ED}"/>
          </ac:spMkLst>
        </pc:spChg>
      </pc:sldChg>
      <pc:sldChg chg="addSp delSp modSp del mod modClrScheme chgLayout">
        <pc:chgData name="MN, Naveen Kumar" userId="60d3e4f6-d275-4c48-976a-1237c80af7e5" providerId="ADAL" clId="{E9683B82-D664-412B-91D4-D6F8D74B4B96}" dt="2026-02-06T14:37:28.442" v="412" actId="47"/>
        <pc:sldMkLst>
          <pc:docMk/>
          <pc:sldMk cId="2259623809" sldId="2147308084"/>
        </pc:sldMkLst>
      </pc:sldChg>
      <pc:sldChg chg="addSp delSp modSp mod modTransition modClrScheme chgLayout">
        <pc:chgData name="MN, Naveen Kumar" userId="60d3e4f6-d275-4c48-976a-1237c80af7e5" providerId="ADAL" clId="{E9683B82-D664-412B-91D4-D6F8D74B4B96}" dt="2026-02-06T14:41:51.264" v="453" actId="208"/>
        <pc:sldMkLst>
          <pc:docMk/>
          <pc:sldMk cId="1356433020" sldId="2147308085"/>
        </pc:sldMkLst>
        <pc:spChg chg="add mod">
          <ac:chgData name="MN, Naveen Kumar" userId="60d3e4f6-d275-4c48-976a-1237c80af7e5" providerId="ADAL" clId="{E9683B82-D664-412B-91D4-D6F8D74B4B96}" dt="2026-02-06T14:28:20.744" v="356" actId="554"/>
          <ac:spMkLst>
            <pc:docMk/>
            <pc:sldMk cId="1356433020" sldId="2147308085"/>
            <ac:spMk id="2" creationId="{64963A75-D247-36D7-7D89-63C70927CBAD}"/>
          </ac:spMkLst>
        </pc:spChg>
        <pc:spChg chg="mod ord">
          <ac:chgData name="MN, Naveen Kumar" userId="60d3e4f6-d275-4c48-976a-1237c80af7e5" providerId="ADAL" clId="{E9683B82-D664-412B-91D4-D6F8D74B4B96}" dt="2026-02-06T14:30:41.493" v="377" actId="14100"/>
          <ac:spMkLst>
            <pc:docMk/>
            <pc:sldMk cId="1356433020" sldId="2147308085"/>
            <ac:spMk id="5" creationId="{842A4E0A-9093-5F49-765D-27068BAA338A}"/>
          </ac:spMkLst>
        </pc:spChg>
        <pc:spChg chg="add mod">
          <ac:chgData name="MN, Naveen Kumar" userId="60d3e4f6-d275-4c48-976a-1237c80af7e5" providerId="ADAL" clId="{E9683B82-D664-412B-91D4-D6F8D74B4B96}" dt="2026-02-06T14:30:57.411" v="381" actId="14100"/>
          <ac:spMkLst>
            <pc:docMk/>
            <pc:sldMk cId="1356433020" sldId="2147308085"/>
            <ac:spMk id="12" creationId="{01D743AB-233D-60A4-A5D1-20CFB9F599E2}"/>
          </ac:spMkLst>
        </pc:spChg>
        <pc:spChg chg="add mod">
          <ac:chgData name="MN, Naveen Kumar" userId="60d3e4f6-d275-4c48-976a-1237c80af7e5" providerId="ADAL" clId="{E9683B82-D664-412B-91D4-D6F8D74B4B96}" dt="2026-02-06T14:29:48.633" v="372" actId="1076"/>
          <ac:spMkLst>
            <pc:docMk/>
            <pc:sldMk cId="1356433020" sldId="2147308085"/>
            <ac:spMk id="14" creationId="{63431136-92C1-E6E9-E8AC-9D2BF741F62D}"/>
          </ac:spMkLst>
        </pc:spChg>
      </pc:sldChg>
      <pc:sldChg chg="addSp delSp modSp del mod setBg modClrScheme chgLayout">
        <pc:chgData name="MN, Naveen Kumar" userId="60d3e4f6-d275-4c48-976a-1237c80af7e5" providerId="ADAL" clId="{E9683B82-D664-412B-91D4-D6F8D74B4B96}" dt="2026-02-06T14:37:28.442" v="412" actId="47"/>
        <pc:sldMkLst>
          <pc:docMk/>
          <pc:sldMk cId="4051196326" sldId="2147308086"/>
        </pc:sldMkLst>
      </pc:sldChg>
      <pc:sldChg chg="addSp delSp modSp add mod modTransition">
        <pc:chgData name="MN, Naveen Kumar" userId="60d3e4f6-d275-4c48-976a-1237c80af7e5" providerId="ADAL" clId="{E9683B82-D664-412B-91D4-D6F8D74B4B96}" dt="2026-02-06T14:41:56.479" v="454"/>
        <pc:sldMkLst>
          <pc:docMk/>
          <pc:sldMk cId="1335222647" sldId="2147308087"/>
        </pc:sldMkLst>
        <pc:spChg chg="mod">
          <ac:chgData name="MN, Naveen Kumar" userId="60d3e4f6-d275-4c48-976a-1237c80af7e5" providerId="ADAL" clId="{E9683B82-D664-412B-91D4-D6F8D74B4B96}" dt="2026-02-06T14:30:37.443" v="376" actId="14100"/>
          <ac:spMkLst>
            <pc:docMk/>
            <pc:sldMk cId="1335222647" sldId="2147308087"/>
            <ac:spMk id="5" creationId="{4BB065A2-43F3-4DB1-96A7-44DF18132620}"/>
          </ac:spMkLst>
        </pc:spChg>
        <pc:spChg chg="mod">
          <ac:chgData name="MN, Naveen Kumar" userId="60d3e4f6-d275-4c48-976a-1237c80af7e5" providerId="ADAL" clId="{E9683B82-D664-412B-91D4-D6F8D74B4B96}" dt="2026-02-06T14:30:52.653" v="380" actId="14100"/>
          <ac:spMkLst>
            <pc:docMk/>
            <pc:sldMk cId="1335222647" sldId="2147308087"/>
            <ac:spMk id="12" creationId="{D2116E8D-6165-3974-BA1A-F313C36C5F35}"/>
          </ac:spMkLst>
        </pc:spChg>
      </pc:sldChg>
      <pc:sldChg chg="addSp modSp add mod modTransition">
        <pc:chgData name="MN, Naveen Kumar" userId="60d3e4f6-d275-4c48-976a-1237c80af7e5" providerId="ADAL" clId="{E9683B82-D664-412B-91D4-D6F8D74B4B96}" dt="2026-02-06T14:41:57.693" v="455"/>
        <pc:sldMkLst>
          <pc:docMk/>
          <pc:sldMk cId="2154457980" sldId="2147308088"/>
        </pc:sldMkLst>
        <pc:spChg chg="mod">
          <ac:chgData name="MN, Naveen Kumar" userId="60d3e4f6-d275-4c48-976a-1237c80af7e5" providerId="ADAL" clId="{E9683B82-D664-412B-91D4-D6F8D74B4B96}" dt="2026-02-06T14:32:11.324" v="391"/>
          <ac:spMkLst>
            <pc:docMk/>
            <pc:sldMk cId="2154457980" sldId="2147308088"/>
            <ac:spMk id="3" creationId="{3E3EA81E-DB87-400D-F314-48CB183D92B1}"/>
          </ac:spMkLst>
        </pc:spChg>
        <pc:spChg chg="mod">
          <ac:chgData name="MN, Naveen Kumar" userId="60d3e4f6-d275-4c48-976a-1237c80af7e5" providerId="ADAL" clId="{E9683B82-D664-412B-91D4-D6F8D74B4B96}" dt="2026-02-06T14:31:38.688" v="386"/>
          <ac:spMkLst>
            <pc:docMk/>
            <pc:sldMk cId="2154457980" sldId="2147308088"/>
            <ac:spMk id="5" creationId="{2869770B-D64B-506F-AE08-4C08F78CCEEB}"/>
          </ac:spMkLst>
        </pc:spChg>
        <pc:spChg chg="mod">
          <ac:chgData name="MN, Naveen Kumar" userId="60d3e4f6-d275-4c48-976a-1237c80af7e5" providerId="ADAL" clId="{E9683B82-D664-412B-91D4-D6F8D74B4B96}" dt="2026-02-06T14:31:50.535" v="390" actId="27636"/>
          <ac:spMkLst>
            <pc:docMk/>
            <pc:sldMk cId="2154457980" sldId="2147308088"/>
            <ac:spMk id="12" creationId="{EAF382A8-A5B4-3AE2-796A-6DB3C0A867DB}"/>
          </ac:spMkLst>
        </pc:spChg>
      </pc:sldChg>
      <pc:sldChg chg="addSp delSp modSp add mod modTransition">
        <pc:chgData name="MN, Naveen Kumar" userId="60d3e4f6-d275-4c48-976a-1237c80af7e5" providerId="ADAL" clId="{E9683B82-D664-412B-91D4-D6F8D74B4B96}" dt="2026-02-06T14:41:58.281" v="456"/>
        <pc:sldMkLst>
          <pc:docMk/>
          <pc:sldMk cId="3003253125" sldId="2147308089"/>
        </pc:sldMkLst>
      </pc:sldChg>
      <pc:sldChg chg="addSp modSp add mod ord modTransition">
        <pc:chgData name="MN, Naveen Kumar" userId="60d3e4f6-d275-4c48-976a-1237c80af7e5" providerId="ADAL" clId="{E9683B82-D664-412B-91D4-D6F8D74B4B96}" dt="2026-02-06T14:52:35.230" v="481" actId="14100"/>
        <pc:sldMkLst>
          <pc:docMk/>
          <pc:sldMk cId="1211346807" sldId="2147308090"/>
        </pc:sldMkLst>
      </pc:sldChg>
      <pc:sldChg chg="addSp delSp modSp add mod ord modTransition">
        <pc:chgData name="MN, Naveen Kumar" userId="60d3e4f6-d275-4c48-976a-1237c80af7e5" providerId="ADAL" clId="{E9683B82-D664-412B-91D4-D6F8D74B4B96}" dt="2026-02-06T14:42:01.495" v="458"/>
        <pc:sldMkLst>
          <pc:docMk/>
          <pc:sldMk cId="1924380678" sldId="2147308091"/>
        </pc:sldMkLst>
        <pc:spChg chg="add mod">
          <ac:chgData name="MN, Naveen Kumar" userId="60d3e4f6-d275-4c48-976a-1237c80af7e5" providerId="ADAL" clId="{E9683B82-D664-412B-91D4-D6F8D74B4B96}" dt="2026-02-06T14:38:46.077" v="425" actId="27636"/>
          <ac:spMkLst>
            <pc:docMk/>
            <pc:sldMk cId="1924380678" sldId="2147308091"/>
            <ac:spMk id="2" creationId="{A1926212-BFD9-8C8F-6AC0-0BF28A3799D3}"/>
          </ac:spMkLst>
        </pc:spChg>
        <pc:spChg chg="add mod">
          <ac:chgData name="MN, Naveen Kumar" userId="60d3e4f6-d275-4c48-976a-1237c80af7e5" providerId="ADAL" clId="{E9683B82-D664-412B-91D4-D6F8D74B4B96}" dt="2026-02-06T14:38:33.932" v="423"/>
          <ac:spMkLst>
            <pc:docMk/>
            <pc:sldMk cId="1924380678" sldId="2147308091"/>
            <ac:spMk id="4" creationId="{600ACD57-7F1C-4AF6-DD30-B4824281FA6C}"/>
          </ac:spMkLst>
        </pc:spChg>
        <pc:spChg chg="mod">
          <ac:chgData name="MN, Naveen Kumar" userId="60d3e4f6-d275-4c48-976a-1237c80af7e5" providerId="ADAL" clId="{E9683B82-D664-412B-91D4-D6F8D74B4B96}" dt="2026-02-06T14:38:06.304" v="417"/>
          <ac:spMkLst>
            <pc:docMk/>
            <pc:sldMk cId="1924380678" sldId="2147308091"/>
            <ac:spMk id="5" creationId="{E7250CA1-8FF7-B323-0E73-2B81B77BB8CB}"/>
          </ac:spMkLst>
        </pc:spChg>
      </pc:sldChg>
      <pc:sldMasterChg chg="addSp delSp modSp mod modTransition modSldLayout">
        <pc:chgData name="MN, Naveen Kumar" userId="60d3e4f6-d275-4c48-976a-1237c80af7e5" providerId="ADAL" clId="{E9683B82-D664-412B-91D4-D6F8D74B4B96}" dt="2026-02-06T14:44:44.129" v="480" actId="478"/>
        <pc:sldMasterMkLst>
          <pc:docMk/>
          <pc:sldMasterMk cId="4172421247" sldId="2147483833"/>
        </pc:sldMasterMkLst>
        <pc:spChg chg="mod">
          <ac:chgData name="MN, Naveen Kumar" userId="60d3e4f6-d275-4c48-976a-1237c80af7e5" providerId="ADAL" clId="{E9683B82-D664-412B-91D4-D6F8D74B4B96}" dt="2026-02-06T14:43:23.506" v="464" actId="20577"/>
          <ac:spMkLst>
            <pc:docMk/>
            <pc:sldMasterMk cId="4172421247" sldId="2147483833"/>
            <ac:spMk id="15" creationId="{7B162524-8505-A661-2881-71985958524A}"/>
          </ac:spMkLst>
        </pc:spChg>
        <pc:spChg chg="add">
          <ac:chgData name="MN, Naveen Kumar" userId="60d3e4f6-d275-4c48-976a-1237c80af7e5" providerId="ADAL" clId="{E9683B82-D664-412B-91D4-D6F8D74B4B96}" dt="2026-02-06T13:52:32.148" v="0"/>
          <ac:spMkLst>
            <pc:docMk/>
            <pc:sldMasterMk cId="4172421247" sldId="2147483833"/>
            <ac:spMk id="43" creationId="{EAE1089A-9393-E9C0-613F-008222869BB5}"/>
          </ac:spMkLst>
        </pc:spChg>
        <pc:spChg chg="add">
          <ac:chgData name="MN, Naveen Kumar" userId="60d3e4f6-d275-4c48-976a-1237c80af7e5" providerId="ADAL" clId="{E9683B82-D664-412B-91D4-D6F8D74B4B96}" dt="2026-02-06T13:52:32.148" v="0"/>
          <ac:spMkLst>
            <pc:docMk/>
            <pc:sldMasterMk cId="4172421247" sldId="2147483833"/>
            <ac:spMk id="44" creationId="{3054AC9A-3FC5-29BD-D619-40909922370C}"/>
          </ac:spMkLst>
        </pc:spChg>
        <pc:grpChg chg="add">
          <ac:chgData name="MN, Naveen Kumar" userId="60d3e4f6-d275-4c48-976a-1237c80af7e5" providerId="ADAL" clId="{E9683B82-D664-412B-91D4-D6F8D74B4B96}" dt="2026-02-06T13:52:32.148" v="0"/>
          <ac:grpSpMkLst>
            <pc:docMk/>
            <pc:sldMasterMk cId="4172421247" sldId="2147483833"/>
            <ac:grpSpMk id="3" creationId="{9394E1C1-0E92-C69D-9ADB-FCE8AAC57F0F}"/>
          </ac:grpSpMkLst>
        </pc:grpChg>
        <pc:sldLayoutChg chg="modTransition">
          <pc:chgData name="MN, Naveen Kumar" userId="60d3e4f6-d275-4c48-976a-1237c80af7e5" providerId="ADAL" clId="{E9683B82-D664-412B-91D4-D6F8D74B4B96}" dt="2026-02-06T13:52:32.148" v="0"/>
          <pc:sldLayoutMkLst>
            <pc:docMk/>
            <pc:sldMasterMk cId="4172421247" sldId="2147483833"/>
            <pc:sldLayoutMk cId="2408993872" sldId="2147483841"/>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AA4A36-7D10-4079-AE33-439FD8FC0F3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IN"/>
        </a:p>
      </dgm:t>
    </dgm:pt>
    <dgm:pt modelId="{756D66B5-1C19-460F-9901-6600B4455252}">
      <dgm:prSet phldrT="[Text]" custT="1"/>
      <dgm:spPr>
        <a:solidFill>
          <a:schemeClr val="accent5"/>
        </a:solidFill>
      </dgm:spPr>
      <dgm:t>
        <a:bodyPr/>
        <a:lstStyle/>
        <a:p>
          <a:r>
            <a:rPr lang="en-IN" sz="1100" dirty="0"/>
            <a:t>Advance Analytics</a:t>
          </a:r>
        </a:p>
      </dgm:t>
    </dgm:pt>
    <dgm:pt modelId="{F2FA278A-EC02-4E83-B5E7-4F519F0D6B01}" type="parTrans" cxnId="{6EA9F472-8F3C-4FB9-9B98-C69B0D8C6D4D}">
      <dgm:prSet/>
      <dgm:spPr/>
      <dgm:t>
        <a:bodyPr/>
        <a:lstStyle/>
        <a:p>
          <a:endParaRPr lang="en-IN"/>
        </a:p>
      </dgm:t>
    </dgm:pt>
    <dgm:pt modelId="{49FB51C7-A38B-475A-9466-556896975237}" type="sibTrans" cxnId="{6EA9F472-8F3C-4FB9-9B98-C69B0D8C6D4D}">
      <dgm:prSet/>
      <dgm:spPr>
        <a:solidFill>
          <a:srgbClr val="969696"/>
        </a:solidFill>
        <a:ln>
          <a:solidFill>
            <a:srgbClr val="7030A0"/>
          </a:solidFill>
        </a:ln>
      </dgm:spPr>
      <dgm:t>
        <a:bodyPr/>
        <a:lstStyle/>
        <a:p>
          <a:endParaRPr lang="en-IN"/>
        </a:p>
      </dgm:t>
    </dgm:pt>
    <dgm:pt modelId="{94F06912-653F-46A9-A6AE-C1AEB044ED4B}">
      <dgm:prSet phldrT="[Text]" custT="1"/>
      <dgm:spPr>
        <a:solidFill>
          <a:srgbClr val="92D050"/>
        </a:solidFill>
      </dgm:spPr>
      <dgm:t>
        <a:bodyPr/>
        <a:lstStyle/>
        <a:p>
          <a:r>
            <a:rPr lang="en-IN" sz="1100" dirty="0"/>
            <a:t>Summary</a:t>
          </a:r>
        </a:p>
      </dgm:t>
    </dgm:pt>
    <dgm:pt modelId="{4E806CC2-7F32-4207-8DD4-08F837207DF5}" type="parTrans" cxnId="{923CFE11-3DA4-4A9C-8097-9519F5E678F1}">
      <dgm:prSet/>
      <dgm:spPr/>
      <dgm:t>
        <a:bodyPr/>
        <a:lstStyle/>
        <a:p>
          <a:endParaRPr lang="en-IN"/>
        </a:p>
      </dgm:t>
    </dgm:pt>
    <dgm:pt modelId="{4C86C5DA-110D-4DA6-B366-DF5C526D461D}" type="sibTrans" cxnId="{923CFE11-3DA4-4A9C-8097-9519F5E678F1}">
      <dgm:prSet/>
      <dgm:spPr>
        <a:solidFill>
          <a:srgbClr val="969696"/>
        </a:solidFill>
        <a:ln>
          <a:solidFill>
            <a:srgbClr val="7030A0"/>
          </a:solidFill>
        </a:ln>
      </dgm:spPr>
      <dgm:t>
        <a:bodyPr/>
        <a:lstStyle/>
        <a:p>
          <a:endParaRPr lang="en-IN"/>
        </a:p>
      </dgm:t>
    </dgm:pt>
    <dgm:pt modelId="{E9DB4BC0-2CF4-4388-954D-834215CB7F17}">
      <dgm:prSet phldrT="[Text]" custT="1"/>
      <dgm:spPr>
        <a:solidFill>
          <a:srgbClr val="7030A0"/>
        </a:solidFill>
      </dgm:spPr>
      <dgm:t>
        <a:bodyPr/>
        <a:lstStyle/>
        <a:p>
          <a:r>
            <a:rPr lang="en-IN" sz="1100" dirty="0"/>
            <a:t>Forecasting</a:t>
          </a:r>
        </a:p>
      </dgm:t>
    </dgm:pt>
    <dgm:pt modelId="{C3883404-C77F-4D2B-B5BC-D49B9CD55416}" type="parTrans" cxnId="{C4D4C2C6-8A0D-448A-BC23-B76275BBC1DF}">
      <dgm:prSet/>
      <dgm:spPr/>
      <dgm:t>
        <a:bodyPr/>
        <a:lstStyle/>
        <a:p>
          <a:endParaRPr lang="en-IN"/>
        </a:p>
      </dgm:t>
    </dgm:pt>
    <dgm:pt modelId="{C3D8E65D-F0F1-41FC-B03A-AC284DA7A7ED}" type="sibTrans" cxnId="{C4D4C2C6-8A0D-448A-BC23-B76275BBC1DF}">
      <dgm:prSet/>
      <dgm:spPr>
        <a:solidFill>
          <a:srgbClr val="969696"/>
        </a:solidFill>
        <a:ln>
          <a:solidFill>
            <a:srgbClr val="7030A0"/>
          </a:solidFill>
        </a:ln>
      </dgm:spPr>
      <dgm:t>
        <a:bodyPr/>
        <a:lstStyle/>
        <a:p>
          <a:endParaRPr lang="en-IN"/>
        </a:p>
      </dgm:t>
    </dgm:pt>
    <dgm:pt modelId="{54BBBE91-98F3-47A5-B254-2AFF2D8392DA}">
      <dgm:prSet phldrT="[Text]" custT="1"/>
      <dgm:spPr>
        <a:solidFill>
          <a:srgbClr val="00B050"/>
        </a:solidFill>
      </dgm:spPr>
      <dgm:t>
        <a:bodyPr/>
        <a:lstStyle/>
        <a:p>
          <a:r>
            <a:rPr lang="en-IN" sz="1100" dirty="0"/>
            <a:t>Budgeting </a:t>
          </a:r>
        </a:p>
      </dgm:t>
    </dgm:pt>
    <dgm:pt modelId="{79D0CE38-10C1-4767-A10A-D1CC2DA82B89}" type="parTrans" cxnId="{065ED3ED-A433-4377-9404-CB852EA49AB9}">
      <dgm:prSet/>
      <dgm:spPr/>
      <dgm:t>
        <a:bodyPr/>
        <a:lstStyle/>
        <a:p>
          <a:endParaRPr lang="en-IN"/>
        </a:p>
      </dgm:t>
    </dgm:pt>
    <dgm:pt modelId="{828E3F72-EB08-472B-A650-9315B767327F}" type="sibTrans" cxnId="{065ED3ED-A433-4377-9404-CB852EA49AB9}">
      <dgm:prSet/>
      <dgm:spPr>
        <a:solidFill>
          <a:srgbClr val="969696"/>
        </a:solidFill>
        <a:ln>
          <a:solidFill>
            <a:srgbClr val="7030A0"/>
          </a:solidFill>
        </a:ln>
      </dgm:spPr>
      <dgm:t>
        <a:bodyPr/>
        <a:lstStyle/>
        <a:p>
          <a:endParaRPr lang="en-IN"/>
        </a:p>
      </dgm:t>
    </dgm:pt>
    <dgm:pt modelId="{321FE633-384B-40D5-9F61-F969E8736443}">
      <dgm:prSet phldrT="[Text]" custT="1"/>
      <dgm:spPr>
        <a:solidFill>
          <a:schemeClr val="bg2">
            <a:lumMod val="50000"/>
          </a:schemeClr>
        </a:solidFill>
      </dgm:spPr>
      <dgm:t>
        <a:bodyPr/>
        <a:lstStyle/>
        <a:p>
          <a:r>
            <a:rPr lang="en-IN" sz="1100" dirty="0"/>
            <a:t>Audit</a:t>
          </a:r>
        </a:p>
      </dgm:t>
    </dgm:pt>
    <dgm:pt modelId="{E8FA260E-DEA4-4A88-8767-5E5E9D143FEA}" type="parTrans" cxnId="{428F187E-32DC-4AC4-9162-F7ABAC4AC667}">
      <dgm:prSet/>
      <dgm:spPr/>
      <dgm:t>
        <a:bodyPr/>
        <a:lstStyle/>
        <a:p>
          <a:endParaRPr lang="en-IN"/>
        </a:p>
      </dgm:t>
    </dgm:pt>
    <dgm:pt modelId="{96743DA9-5688-499A-8D62-EE719CD169C1}" type="sibTrans" cxnId="{428F187E-32DC-4AC4-9162-F7ABAC4AC667}">
      <dgm:prSet/>
      <dgm:spPr>
        <a:solidFill>
          <a:srgbClr val="969696"/>
        </a:solidFill>
        <a:ln>
          <a:solidFill>
            <a:srgbClr val="7030A0"/>
          </a:solidFill>
        </a:ln>
      </dgm:spPr>
      <dgm:t>
        <a:bodyPr/>
        <a:lstStyle/>
        <a:p>
          <a:endParaRPr lang="en-IN"/>
        </a:p>
      </dgm:t>
    </dgm:pt>
    <dgm:pt modelId="{1C0F0877-1EA5-45EF-9DBD-0F81F7883C01}">
      <dgm:prSet phldrT="[Text]" custT="1"/>
      <dgm:spPr/>
      <dgm:t>
        <a:bodyPr/>
        <a:lstStyle/>
        <a:p>
          <a:r>
            <a:rPr lang="en-IN" sz="1100" dirty="0"/>
            <a:t>Reconciliation</a:t>
          </a:r>
        </a:p>
      </dgm:t>
    </dgm:pt>
    <dgm:pt modelId="{AEBAE0D9-6157-4790-B0CC-D54F7BFDD27A}" type="parTrans" cxnId="{E9C82106-8250-4070-99EC-41E65083B4E8}">
      <dgm:prSet/>
      <dgm:spPr/>
      <dgm:t>
        <a:bodyPr/>
        <a:lstStyle/>
        <a:p>
          <a:endParaRPr lang="en-IN"/>
        </a:p>
      </dgm:t>
    </dgm:pt>
    <dgm:pt modelId="{218F5A94-B452-4AE2-9EDF-6402E64F30B0}" type="sibTrans" cxnId="{E9C82106-8250-4070-99EC-41E65083B4E8}">
      <dgm:prSet/>
      <dgm:spPr>
        <a:solidFill>
          <a:srgbClr val="969696"/>
        </a:solidFill>
        <a:ln>
          <a:solidFill>
            <a:srgbClr val="7030A0"/>
          </a:solidFill>
        </a:ln>
      </dgm:spPr>
      <dgm:t>
        <a:bodyPr/>
        <a:lstStyle/>
        <a:p>
          <a:endParaRPr lang="en-IN"/>
        </a:p>
      </dgm:t>
    </dgm:pt>
    <dgm:pt modelId="{45A79FD4-4771-4D77-BEEC-612C952DC5FE}" type="pres">
      <dgm:prSet presAssocID="{96AA4A36-7D10-4079-AE33-439FD8FC0F36}" presName="cycle" presStyleCnt="0">
        <dgm:presLayoutVars>
          <dgm:dir/>
          <dgm:resizeHandles val="exact"/>
        </dgm:presLayoutVars>
      </dgm:prSet>
      <dgm:spPr/>
    </dgm:pt>
    <dgm:pt modelId="{6D401B91-8C0E-48F2-B928-DD6F44557AD7}" type="pres">
      <dgm:prSet presAssocID="{756D66B5-1C19-460F-9901-6600B4455252}" presName="node" presStyleLbl="node1" presStyleIdx="0" presStyleCnt="6">
        <dgm:presLayoutVars>
          <dgm:bulletEnabled val="1"/>
        </dgm:presLayoutVars>
      </dgm:prSet>
      <dgm:spPr/>
    </dgm:pt>
    <dgm:pt modelId="{05709514-89B5-419C-B596-6C9C341C7B4C}" type="pres">
      <dgm:prSet presAssocID="{49FB51C7-A38B-475A-9466-556896975237}" presName="sibTrans" presStyleLbl="sibTrans2D1" presStyleIdx="0" presStyleCnt="6"/>
      <dgm:spPr/>
    </dgm:pt>
    <dgm:pt modelId="{003897DA-5F1E-4B35-9884-17D06DCA6C21}" type="pres">
      <dgm:prSet presAssocID="{49FB51C7-A38B-475A-9466-556896975237}" presName="connectorText" presStyleLbl="sibTrans2D1" presStyleIdx="0" presStyleCnt="6"/>
      <dgm:spPr/>
    </dgm:pt>
    <dgm:pt modelId="{D22EF79C-EF73-420D-A8E5-D3E9368EF5BC}" type="pres">
      <dgm:prSet presAssocID="{94F06912-653F-46A9-A6AE-C1AEB044ED4B}" presName="node" presStyleLbl="node1" presStyleIdx="1" presStyleCnt="6">
        <dgm:presLayoutVars>
          <dgm:bulletEnabled val="1"/>
        </dgm:presLayoutVars>
      </dgm:prSet>
      <dgm:spPr/>
    </dgm:pt>
    <dgm:pt modelId="{86F94C4C-0735-45C4-8AC5-F55FB1933E3B}" type="pres">
      <dgm:prSet presAssocID="{4C86C5DA-110D-4DA6-B366-DF5C526D461D}" presName="sibTrans" presStyleLbl="sibTrans2D1" presStyleIdx="1" presStyleCnt="6"/>
      <dgm:spPr/>
    </dgm:pt>
    <dgm:pt modelId="{4A0B67AF-A846-49B7-9B65-FBB7E85E4087}" type="pres">
      <dgm:prSet presAssocID="{4C86C5DA-110D-4DA6-B366-DF5C526D461D}" presName="connectorText" presStyleLbl="sibTrans2D1" presStyleIdx="1" presStyleCnt="6"/>
      <dgm:spPr/>
    </dgm:pt>
    <dgm:pt modelId="{DFF88303-C7B8-44BB-9837-52D0B3C510D9}" type="pres">
      <dgm:prSet presAssocID="{E9DB4BC0-2CF4-4388-954D-834215CB7F17}" presName="node" presStyleLbl="node1" presStyleIdx="2" presStyleCnt="6">
        <dgm:presLayoutVars>
          <dgm:bulletEnabled val="1"/>
        </dgm:presLayoutVars>
      </dgm:prSet>
      <dgm:spPr/>
    </dgm:pt>
    <dgm:pt modelId="{046FDB9E-B692-494A-8976-C49038DEEAB8}" type="pres">
      <dgm:prSet presAssocID="{C3D8E65D-F0F1-41FC-B03A-AC284DA7A7ED}" presName="sibTrans" presStyleLbl="sibTrans2D1" presStyleIdx="2" presStyleCnt="6"/>
      <dgm:spPr/>
    </dgm:pt>
    <dgm:pt modelId="{9A61058D-815E-4FF9-8785-34D22BA37D1A}" type="pres">
      <dgm:prSet presAssocID="{C3D8E65D-F0F1-41FC-B03A-AC284DA7A7ED}" presName="connectorText" presStyleLbl="sibTrans2D1" presStyleIdx="2" presStyleCnt="6"/>
      <dgm:spPr/>
    </dgm:pt>
    <dgm:pt modelId="{B80C51D3-131A-4E13-A770-F18E8CB4EF8D}" type="pres">
      <dgm:prSet presAssocID="{54BBBE91-98F3-47A5-B254-2AFF2D8392DA}" presName="node" presStyleLbl="node1" presStyleIdx="3" presStyleCnt="6">
        <dgm:presLayoutVars>
          <dgm:bulletEnabled val="1"/>
        </dgm:presLayoutVars>
      </dgm:prSet>
      <dgm:spPr/>
    </dgm:pt>
    <dgm:pt modelId="{859C41F7-BFDC-4B47-A277-32594D91FF2C}" type="pres">
      <dgm:prSet presAssocID="{828E3F72-EB08-472B-A650-9315B767327F}" presName="sibTrans" presStyleLbl="sibTrans2D1" presStyleIdx="3" presStyleCnt="6"/>
      <dgm:spPr/>
    </dgm:pt>
    <dgm:pt modelId="{28DC8812-4EDF-4A77-9491-A470FB5D348F}" type="pres">
      <dgm:prSet presAssocID="{828E3F72-EB08-472B-A650-9315B767327F}" presName="connectorText" presStyleLbl="sibTrans2D1" presStyleIdx="3" presStyleCnt="6"/>
      <dgm:spPr/>
    </dgm:pt>
    <dgm:pt modelId="{8A90C5A1-D43A-42AA-9B52-9C5C95185744}" type="pres">
      <dgm:prSet presAssocID="{321FE633-384B-40D5-9F61-F969E8736443}" presName="node" presStyleLbl="node1" presStyleIdx="4" presStyleCnt="6" custRadScaleRad="99166" custRadScaleInc="4837">
        <dgm:presLayoutVars>
          <dgm:bulletEnabled val="1"/>
        </dgm:presLayoutVars>
      </dgm:prSet>
      <dgm:spPr/>
    </dgm:pt>
    <dgm:pt modelId="{82145827-6860-46BF-AEE9-0DB025EC6024}" type="pres">
      <dgm:prSet presAssocID="{96743DA9-5688-499A-8D62-EE719CD169C1}" presName="sibTrans" presStyleLbl="sibTrans2D1" presStyleIdx="4" presStyleCnt="6"/>
      <dgm:spPr/>
    </dgm:pt>
    <dgm:pt modelId="{B61AB3D0-E900-4424-A07F-F9362C071DDB}" type="pres">
      <dgm:prSet presAssocID="{96743DA9-5688-499A-8D62-EE719CD169C1}" presName="connectorText" presStyleLbl="sibTrans2D1" presStyleIdx="4" presStyleCnt="6"/>
      <dgm:spPr/>
    </dgm:pt>
    <dgm:pt modelId="{630A4756-8D06-46CA-8073-1E03B2AB44E3}" type="pres">
      <dgm:prSet presAssocID="{1C0F0877-1EA5-45EF-9DBD-0F81F7883C01}" presName="node" presStyleLbl="node1" presStyleIdx="5" presStyleCnt="6" custRadScaleRad="99166" custRadScaleInc="4837">
        <dgm:presLayoutVars>
          <dgm:bulletEnabled val="1"/>
        </dgm:presLayoutVars>
      </dgm:prSet>
      <dgm:spPr/>
    </dgm:pt>
    <dgm:pt modelId="{0122A4B5-63DD-494D-A966-2977A5CF50D6}" type="pres">
      <dgm:prSet presAssocID="{218F5A94-B452-4AE2-9EDF-6402E64F30B0}" presName="sibTrans" presStyleLbl="sibTrans2D1" presStyleIdx="5" presStyleCnt="6"/>
      <dgm:spPr/>
    </dgm:pt>
    <dgm:pt modelId="{DDA01E05-6CCA-4295-9BC4-47BC6012F51F}" type="pres">
      <dgm:prSet presAssocID="{218F5A94-B452-4AE2-9EDF-6402E64F30B0}" presName="connectorText" presStyleLbl="sibTrans2D1" presStyleIdx="5" presStyleCnt="6"/>
      <dgm:spPr/>
    </dgm:pt>
  </dgm:ptLst>
  <dgm:cxnLst>
    <dgm:cxn modelId="{69AF9004-F50A-4CB2-AF47-45EA54DD4604}" type="presOf" srcId="{54BBBE91-98F3-47A5-B254-2AFF2D8392DA}" destId="{B80C51D3-131A-4E13-A770-F18E8CB4EF8D}" srcOrd="0" destOrd="0" presId="urn:microsoft.com/office/officeart/2005/8/layout/cycle2"/>
    <dgm:cxn modelId="{E9C82106-8250-4070-99EC-41E65083B4E8}" srcId="{96AA4A36-7D10-4079-AE33-439FD8FC0F36}" destId="{1C0F0877-1EA5-45EF-9DBD-0F81F7883C01}" srcOrd="5" destOrd="0" parTransId="{AEBAE0D9-6157-4790-B0CC-D54F7BFDD27A}" sibTransId="{218F5A94-B452-4AE2-9EDF-6402E64F30B0}"/>
    <dgm:cxn modelId="{AC966908-3CCB-4E08-AFD3-5BCCC7A299F2}" type="presOf" srcId="{96AA4A36-7D10-4079-AE33-439FD8FC0F36}" destId="{45A79FD4-4771-4D77-BEEC-612C952DC5FE}" srcOrd="0" destOrd="0" presId="urn:microsoft.com/office/officeart/2005/8/layout/cycle2"/>
    <dgm:cxn modelId="{923CFE11-3DA4-4A9C-8097-9519F5E678F1}" srcId="{96AA4A36-7D10-4079-AE33-439FD8FC0F36}" destId="{94F06912-653F-46A9-A6AE-C1AEB044ED4B}" srcOrd="1" destOrd="0" parTransId="{4E806CC2-7F32-4207-8DD4-08F837207DF5}" sibTransId="{4C86C5DA-110D-4DA6-B366-DF5C526D461D}"/>
    <dgm:cxn modelId="{CBC47617-3713-4411-AD51-F84F4A782590}" type="presOf" srcId="{E9DB4BC0-2CF4-4388-954D-834215CB7F17}" destId="{DFF88303-C7B8-44BB-9837-52D0B3C510D9}" srcOrd="0" destOrd="0" presId="urn:microsoft.com/office/officeart/2005/8/layout/cycle2"/>
    <dgm:cxn modelId="{C91EF41B-CF30-449F-B433-FFD925D6ECC5}" type="presOf" srcId="{C3D8E65D-F0F1-41FC-B03A-AC284DA7A7ED}" destId="{9A61058D-815E-4FF9-8785-34D22BA37D1A}" srcOrd="1" destOrd="0" presId="urn:microsoft.com/office/officeart/2005/8/layout/cycle2"/>
    <dgm:cxn modelId="{4E5EF53F-5747-453D-81C8-4EFC2E4FE71F}" type="presOf" srcId="{1C0F0877-1EA5-45EF-9DBD-0F81F7883C01}" destId="{630A4756-8D06-46CA-8073-1E03B2AB44E3}" srcOrd="0" destOrd="0" presId="urn:microsoft.com/office/officeart/2005/8/layout/cycle2"/>
    <dgm:cxn modelId="{43111263-C7D7-4D7B-80E6-65EA5C76F8CB}" type="presOf" srcId="{49FB51C7-A38B-475A-9466-556896975237}" destId="{05709514-89B5-419C-B596-6C9C341C7B4C}" srcOrd="0" destOrd="0" presId="urn:microsoft.com/office/officeart/2005/8/layout/cycle2"/>
    <dgm:cxn modelId="{AEDCA749-3851-442F-AA24-C49DD3DDB636}" type="presOf" srcId="{96743DA9-5688-499A-8D62-EE719CD169C1}" destId="{B61AB3D0-E900-4424-A07F-F9362C071DDB}" srcOrd="1" destOrd="0" presId="urn:microsoft.com/office/officeart/2005/8/layout/cycle2"/>
    <dgm:cxn modelId="{1BC19C4A-A503-4294-901E-13D4A7F1C4DC}" type="presOf" srcId="{828E3F72-EB08-472B-A650-9315B767327F}" destId="{28DC8812-4EDF-4A77-9491-A470FB5D348F}" srcOrd="1" destOrd="0" presId="urn:microsoft.com/office/officeart/2005/8/layout/cycle2"/>
    <dgm:cxn modelId="{C541E46B-39D3-4361-AE71-80413D7D93E0}" type="presOf" srcId="{756D66B5-1C19-460F-9901-6600B4455252}" destId="{6D401B91-8C0E-48F2-B928-DD6F44557AD7}" srcOrd="0" destOrd="0" presId="urn:microsoft.com/office/officeart/2005/8/layout/cycle2"/>
    <dgm:cxn modelId="{59921E52-04D7-467D-BBC5-BCFF5E4002DC}" type="presOf" srcId="{C3D8E65D-F0F1-41FC-B03A-AC284DA7A7ED}" destId="{046FDB9E-B692-494A-8976-C49038DEEAB8}" srcOrd="0" destOrd="0" presId="urn:microsoft.com/office/officeart/2005/8/layout/cycle2"/>
    <dgm:cxn modelId="{6EA9F472-8F3C-4FB9-9B98-C69B0D8C6D4D}" srcId="{96AA4A36-7D10-4079-AE33-439FD8FC0F36}" destId="{756D66B5-1C19-460F-9901-6600B4455252}" srcOrd="0" destOrd="0" parTransId="{F2FA278A-EC02-4E83-B5E7-4F519F0D6B01}" sibTransId="{49FB51C7-A38B-475A-9466-556896975237}"/>
    <dgm:cxn modelId="{1AB3AD77-D491-4662-8FD3-CDBADA4C7DF3}" type="presOf" srcId="{218F5A94-B452-4AE2-9EDF-6402E64F30B0}" destId="{0122A4B5-63DD-494D-A966-2977A5CF50D6}" srcOrd="0" destOrd="0" presId="urn:microsoft.com/office/officeart/2005/8/layout/cycle2"/>
    <dgm:cxn modelId="{9CB68278-7A7D-44D8-925F-3DD7FAAF9FF6}" type="presOf" srcId="{218F5A94-B452-4AE2-9EDF-6402E64F30B0}" destId="{DDA01E05-6CCA-4295-9BC4-47BC6012F51F}" srcOrd="1" destOrd="0" presId="urn:microsoft.com/office/officeart/2005/8/layout/cycle2"/>
    <dgm:cxn modelId="{428F187E-32DC-4AC4-9162-F7ABAC4AC667}" srcId="{96AA4A36-7D10-4079-AE33-439FD8FC0F36}" destId="{321FE633-384B-40D5-9F61-F969E8736443}" srcOrd="4" destOrd="0" parTransId="{E8FA260E-DEA4-4A88-8767-5E5E9D143FEA}" sibTransId="{96743DA9-5688-499A-8D62-EE719CD169C1}"/>
    <dgm:cxn modelId="{F40C4986-386F-4F87-B9C9-5CD27B93A7D4}" type="presOf" srcId="{4C86C5DA-110D-4DA6-B366-DF5C526D461D}" destId="{4A0B67AF-A846-49B7-9B65-FBB7E85E4087}" srcOrd="1" destOrd="0" presId="urn:microsoft.com/office/officeart/2005/8/layout/cycle2"/>
    <dgm:cxn modelId="{31C82489-999B-45DF-8AF7-57B9B71AC365}" type="presOf" srcId="{49FB51C7-A38B-475A-9466-556896975237}" destId="{003897DA-5F1E-4B35-9884-17D06DCA6C21}" srcOrd="1" destOrd="0" presId="urn:microsoft.com/office/officeart/2005/8/layout/cycle2"/>
    <dgm:cxn modelId="{F32A308C-C2EB-42BD-A4CC-C93C262573B3}" type="presOf" srcId="{4C86C5DA-110D-4DA6-B366-DF5C526D461D}" destId="{86F94C4C-0735-45C4-8AC5-F55FB1933E3B}" srcOrd="0" destOrd="0" presId="urn:microsoft.com/office/officeart/2005/8/layout/cycle2"/>
    <dgm:cxn modelId="{207B08B4-B535-4336-A013-168F24B0A3E1}" type="presOf" srcId="{828E3F72-EB08-472B-A650-9315B767327F}" destId="{859C41F7-BFDC-4B47-A277-32594D91FF2C}" srcOrd="0" destOrd="0" presId="urn:microsoft.com/office/officeart/2005/8/layout/cycle2"/>
    <dgm:cxn modelId="{26BC2EB7-D617-4FA3-9FAF-C7DE79A0E5B9}" type="presOf" srcId="{321FE633-384B-40D5-9F61-F969E8736443}" destId="{8A90C5A1-D43A-42AA-9B52-9C5C95185744}" srcOrd="0" destOrd="0" presId="urn:microsoft.com/office/officeart/2005/8/layout/cycle2"/>
    <dgm:cxn modelId="{C901BCC1-5F38-4E3D-A592-8FF23D565AAE}" type="presOf" srcId="{96743DA9-5688-499A-8D62-EE719CD169C1}" destId="{82145827-6860-46BF-AEE9-0DB025EC6024}" srcOrd="0" destOrd="0" presId="urn:microsoft.com/office/officeart/2005/8/layout/cycle2"/>
    <dgm:cxn modelId="{C4D4C2C6-8A0D-448A-BC23-B76275BBC1DF}" srcId="{96AA4A36-7D10-4079-AE33-439FD8FC0F36}" destId="{E9DB4BC0-2CF4-4388-954D-834215CB7F17}" srcOrd="2" destOrd="0" parTransId="{C3883404-C77F-4D2B-B5BC-D49B9CD55416}" sibTransId="{C3D8E65D-F0F1-41FC-B03A-AC284DA7A7ED}"/>
    <dgm:cxn modelId="{DA2B13EB-3004-400E-9441-8957A371FF2B}" type="presOf" srcId="{94F06912-653F-46A9-A6AE-C1AEB044ED4B}" destId="{D22EF79C-EF73-420D-A8E5-D3E9368EF5BC}" srcOrd="0" destOrd="0" presId="urn:microsoft.com/office/officeart/2005/8/layout/cycle2"/>
    <dgm:cxn modelId="{065ED3ED-A433-4377-9404-CB852EA49AB9}" srcId="{96AA4A36-7D10-4079-AE33-439FD8FC0F36}" destId="{54BBBE91-98F3-47A5-B254-2AFF2D8392DA}" srcOrd="3" destOrd="0" parTransId="{79D0CE38-10C1-4767-A10A-D1CC2DA82B89}" sibTransId="{828E3F72-EB08-472B-A650-9315B767327F}"/>
    <dgm:cxn modelId="{9DC72C40-13A7-47E5-A0ED-E842CF08C413}" type="presParOf" srcId="{45A79FD4-4771-4D77-BEEC-612C952DC5FE}" destId="{6D401B91-8C0E-48F2-B928-DD6F44557AD7}" srcOrd="0" destOrd="0" presId="urn:microsoft.com/office/officeart/2005/8/layout/cycle2"/>
    <dgm:cxn modelId="{674D6097-8D9A-4872-8841-495B36F9D30A}" type="presParOf" srcId="{45A79FD4-4771-4D77-BEEC-612C952DC5FE}" destId="{05709514-89B5-419C-B596-6C9C341C7B4C}" srcOrd="1" destOrd="0" presId="urn:microsoft.com/office/officeart/2005/8/layout/cycle2"/>
    <dgm:cxn modelId="{30756F13-6165-40E7-B0A9-070F04BA49DE}" type="presParOf" srcId="{05709514-89B5-419C-B596-6C9C341C7B4C}" destId="{003897DA-5F1E-4B35-9884-17D06DCA6C21}" srcOrd="0" destOrd="0" presId="urn:microsoft.com/office/officeart/2005/8/layout/cycle2"/>
    <dgm:cxn modelId="{2C9C9A12-5BEC-4444-84F9-FFE3FA8A23D1}" type="presParOf" srcId="{45A79FD4-4771-4D77-BEEC-612C952DC5FE}" destId="{D22EF79C-EF73-420D-A8E5-D3E9368EF5BC}" srcOrd="2" destOrd="0" presId="urn:microsoft.com/office/officeart/2005/8/layout/cycle2"/>
    <dgm:cxn modelId="{DD8A044C-CFF5-4AC7-BD42-43678CA29210}" type="presParOf" srcId="{45A79FD4-4771-4D77-BEEC-612C952DC5FE}" destId="{86F94C4C-0735-45C4-8AC5-F55FB1933E3B}" srcOrd="3" destOrd="0" presId="urn:microsoft.com/office/officeart/2005/8/layout/cycle2"/>
    <dgm:cxn modelId="{3EB24FAD-C846-43C9-BDDE-003E41708B4C}" type="presParOf" srcId="{86F94C4C-0735-45C4-8AC5-F55FB1933E3B}" destId="{4A0B67AF-A846-49B7-9B65-FBB7E85E4087}" srcOrd="0" destOrd="0" presId="urn:microsoft.com/office/officeart/2005/8/layout/cycle2"/>
    <dgm:cxn modelId="{B6CC7145-601E-4901-8C67-DC02E58F474E}" type="presParOf" srcId="{45A79FD4-4771-4D77-BEEC-612C952DC5FE}" destId="{DFF88303-C7B8-44BB-9837-52D0B3C510D9}" srcOrd="4" destOrd="0" presId="urn:microsoft.com/office/officeart/2005/8/layout/cycle2"/>
    <dgm:cxn modelId="{A7C4A29F-DBA3-4DB9-8461-619906BE357F}" type="presParOf" srcId="{45A79FD4-4771-4D77-BEEC-612C952DC5FE}" destId="{046FDB9E-B692-494A-8976-C49038DEEAB8}" srcOrd="5" destOrd="0" presId="urn:microsoft.com/office/officeart/2005/8/layout/cycle2"/>
    <dgm:cxn modelId="{0647F60D-5F6B-45F0-835E-63B096C0B9FA}" type="presParOf" srcId="{046FDB9E-B692-494A-8976-C49038DEEAB8}" destId="{9A61058D-815E-4FF9-8785-34D22BA37D1A}" srcOrd="0" destOrd="0" presId="urn:microsoft.com/office/officeart/2005/8/layout/cycle2"/>
    <dgm:cxn modelId="{5EC8FBA2-A938-443C-A6E9-4C0BD9FC9A71}" type="presParOf" srcId="{45A79FD4-4771-4D77-BEEC-612C952DC5FE}" destId="{B80C51D3-131A-4E13-A770-F18E8CB4EF8D}" srcOrd="6" destOrd="0" presId="urn:microsoft.com/office/officeart/2005/8/layout/cycle2"/>
    <dgm:cxn modelId="{EB7EF6B6-BE21-461F-88C5-3B1D603DCDBF}" type="presParOf" srcId="{45A79FD4-4771-4D77-BEEC-612C952DC5FE}" destId="{859C41F7-BFDC-4B47-A277-32594D91FF2C}" srcOrd="7" destOrd="0" presId="urn:microsoft.com/office/officeart/2005/8/layout/cycle2"/>
    <dgm:cxn modelId="{9D8A063C-706B-41AB-9C5C-356551991545}" type="presParOf" srcId="{859C41F7-BFDC-4B47-A277-32594D91FF2C}" destId="{28DC8812-4EDF-4A77-9491-A470FB5D348F}" srcOrd="0" destOrd="0" presId="urn:microsoft.com/office/officeart/2005/8/layout/cycle2"/>
    <dgm:cxn modelId="{B8DAB6E3-ADFB-4D6D-97E7-7CEA2C69EED1}" type="presParOf" srcId="{45A79FD4-4771-4D77-BEEC-612C952DC5FE}" destId="{8A90C5A1-D43A-42AA-9B52-9C5C95185744}" srcOrd="8" destOrd="0" presId="urn:microsoft.com/office/officeart/2005/8/layout/cycle2"/>
    <dgm:cxn modelId="{6E2E5CE1-02BC-43CA-9256-35A8F6F8EB12}" type="presParOf" srcId="{45A79FD4-4771-4D77-BEEC-612C952DC5FE}" destId="{82145827-6860-46BF-AEE9-0DB025EC6024}" srcOrd="9" destOrd="0" presId="urn:microsoft.com/office/officeart/2005/8/layout/cycle2"/>
    <dgm:cxn modelId="{5D33AD02-DDF2-4EB0-A4EB-9DBCC38CB10E}" type="presParOf" srcId="{82145827-6860-46BF-AEE9-0DB025EC6024}" destId="{B61AB3D0-E900-4424-A07F-F9362C071DDB}" srcOrd="0" destOrd="0" presId="urn:microsoft.com/office/officeart/2005/8/layout/cycle2"/>
    <dgm:cxn modelId="{18A360CB-FE08-4CEB-A807-008CC703BF95}" type="presParOf" srcId="{45A79FD4-4771-4D77-BEEC-612C952DC5FE}" destId="{630A4756-8D06-46CA-8073-1E03B2AB44E3}" srcOrd="10" destOrd="0" presId="urn:microsoft.com/office/officeart/2005/8/layout/cycle2"/>
    <dgm:cxn modelId="{20E2F2BA-84F2-4BF1-BB60-1C165253A0CC}" type="presParOf" srcId="{45A79FD4-4771-4D77-BEEC-612C952DC5FE}" destId="{0122A4B5-63DD-494D-A966-2977A5CF50D6}" srcOrd="11" destOrd="0" presId="urn:microsoft.com/office/officeart/2005/8/layout/cycle2"/>
    <dgm:cxn modelId="{A0FD3217-A837-4831-BF34-836CD406DE94}" type="presParOf" srcId="{0122A4B5-63DD-494D-A966-2977A5CF50D6}" destId="{DDA01E05-6CCA-4295-9BC4-47BC6012F51F}"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B184E1-B01E-4EE9-9D9D-CF3733A6FD62}" type="doc">
      <dgm:prSet loTypeId="urn:microsoft.com/office/officeart/2005/8/layout/gear1" loCatId="process" qsTypeId="urn:microsoft.com/office/officeart/2005/8/quickstyle/simple1" qsCatId="simple" csTypeId="urn:microsoft.com/office/officeart/2005/8/colors/accent1_2" csCatId="accent1" phldr="1"/>
      <dgm:spPr/>
    </dgm:pt>
    <dgm:pt modelId="{1E2F93AA-20F7-4DC0-890C-FD1C34DDF626}">
      <dgm:prSet phldrT="[Text]" phldr="1"/>
      <dgm:spPr>
        <a:solidFill>
          <a:srgbClr val="60249E"/>
        </a:solidFill>
      </dgm:spPr>
      <dgm:t>
        <a:bodyPr/>
        <a:lstStyle/>
        <a:p>
          <a:pPr algn="ctr"/>
          <a:endParaRPr lang="en-IN" dirty="0"/>
        </a:p>
      </dgm:t>
    </dgm:pt>
    <dgm:pt modelId="{EFDB6D10-2985-42BF-B2C8-74E9466E50E9}" type="parTrans" cxnId="{73B9B152-7989-42D1-A674-D1E076F4115E}">
      <dgm:prSet/>
      <dgm:spPr/>
      <dgm:t>
        <a:bodyPr/>
        <a:lstStyle/>
        <a:p>
          <a:pPr algn="ctr"/>
          <a:endParaRPr lang="en-IN"/>
        </a:p>
      </dgm:t>
    </dgm:pt>
    <dgm:pt modelId="{A6911330-2059-4E78-8A4B-5BE7A028B725}" type="sibTrans" cxnId="{73B9B152-7989-42D1-A674-D1E076F4115E}">
      <dgm:prSet/>
      <dgm:spPr/>
      <dgm:t>
        <a:bodyPr/>
        <a:lstStyle/>
        <a:p>
          <a:pPr algn="ctr"/>
          <a:endParaRPr lang="en-IN"/>
        </a:p>
      </dgm:t>
    </dgm:pt>
    <dgm:pt modelId="{3E9FB095-4FF8-4CEC-A97D-2976724BB7A0}">
      <dgm:prSet phldrT="[Text]" phldr="1"/>
      <dgm:spPr>
        <a:solidFill>
          <a:schemeClr val="bg1">
            <a:lumMod val="50000"/>
          </a:schemeClr>
        </a:solidFill>
      </dgm:spPr>
      <dgm:t>
        <a:bodyPr/>
        <a:lstStyle/>
        <a:p>
          <a:pPr algn="ctr"/>
          <a:endParaRPr lang="en-IN"/>
        </a:p>
      </dgm:t>
    </dgm:pt>
    <dgm:pt modelId="{0DEF4367-E712-475E-8FA4-B9032875C381}" type="parTrans" cxnId="{4221F422-2358-4D95-AC03-5376335F96AD}">
      <dgm:prSet/>
      <dgm:spPr/>
      <dgm:t>
        <a:bodyPr/>
        <a:lstStyle/>
        <a:p>
          <a:pPr algn="ctr"/>
          <a:endParaRPr lang="en-IN"/>
        </a:p>
      </dgm:t>
    </dgm:pt>
    <dgm:pt modelId="{22F173FA-4542-46AD-B510-C8716C6B7AFB}" type="sibTrans" cxnId="{4221F422-2358-4D95-AC03-5376335F96AD}">
      <dgm:prSet/>
      <dgm:spPr/>
      <dgm:t>
        <a:bodyPr/>
        <a:lstStyle/>
        <a:p>
          <a:pPr algn="ctr"/>
          <a:endParaRPr lang="en-IN"/>
        </a:p>
      </dgm:t>
    </dgm:pt>
    <dgm:pt modelId="{37432212-4650-4303-A26F-08B240675129}">
      <dgm:prSet phldrT="[Text]" phldr="1"/>
      <dgm:spPr>
        <a:solidFill>
          <a:schemeClr val="accent2">
            <a:lumMod val="75000"/>
          </a:schemeClr>
        </a:solidFill>
      </dgm:spPr>
      <dgm:t>
        <a:bodyPr/>
        <a:lstStyle/>
        <a:p>
          <a:pPr algn="ctr"/>
          <a:endParaRPr lang="en-IN" dirty="0"/>
        </a:p>
      </dgm:t>
    </dgm:pt>
    <dgm:pt modelId="{3D938169-96C4-4808-A781-97F388C93AA1}" type="parTrans" cxnId="{F0F19B44-927E-4C71-85F8-66FAB2A2AD01}">
      <dgm:prSet/>
      <dgm:spPr/>
      <dgm:t>
        <a:bodyPr/>
        <a:lstStyle/>
        <a:p>
          <a:pPr algn="ctr"/>
          <a:endParaRPr lang="en-IN"/>
        </a:p>
      </dgm:t>
    </dgm:pt>
    <dgm:pt modelId="{8A101943-6755-4718-8310-18A3E71A27C8}" type="sibTrans" cxnId="{F0F19B44-927E-4C71-85F8-66FAB2A2AD01}">
      <dgm:prSet/>
      <dgm:spPr/>
      <dgm:t>
        <a:bodyPr/>
        <a:lstStyle/>
        <a:p>
          <a:pPr algn="ctr"/>
          <a:endParaRPr lang="en-IN"/>
        </a:p>
      </dgm:t>
    </dgm:pt>
    <dgm:pt modelId="{4667AB28-991C-41AE-86A4-F6C1C6BA91EA}" type="pres">
      <dgm:prSet presAssocID="{35B184E1-B01E-4EE9-9D9D-CF3733A6FD62}" presName="composite" presStyleCnt="0">
        <dgm:presLayoutVars>
          <dgm:chMax val="3"/>
          <dgm:animLvl val="lvl"/>
          <dgm:resizeHandles val="exact"/>
        </dgm:presLayoutVars>
      </dgm:prSet>
      <dgm:spPr/>
    </dgm:pt>
    <dgm:pt modelId="{75DCC4D2-0C7F-4FC4-962C-19F527651966}" type="pres">
      <dgm:prSet presAssocID="{1E2F93AA-20F7-4DC0-890C-FD1C34DDF626}" presName="gear1" presStyleLbl="node1" presStyleIdx="0" presStyleCnt="3">
        <dgm:presLayoutVars>
          <dgm:chMax val="1"/>
          <dgm:bulletEnabled val="1"/>
        </dgm:presLayoutVars>
      </dgm:prSet>
      <dgm:spPr/>
    </dgm:pt>
    <dgm:pt modelId="{E5D3E63C-27A4-4B59-A84C-EFD6EFB864A9}" type="pres">
      <dgm:prSet presAssocID="{1E2F93AA-20F7-4DC0-890C-FD1C34DDF626}" presName="gear1srcNode" presStyleLbl="node1" presStyleIdx="0" presStyleCnt="3"/>
      <dgm:spPr/>
    </dgm:pt>
    <dgm:pt modelId="{BA2F8BE0-1ED2-45AB-9E1B-43736F31D269}" type="pres">
      <dgm:prSet presAssocID="{1E2F93AA-20F7-4DC0-890C-FD1C34DDF626}" presName="gear1dstNode" presStyleLbl="node1" presStyleIdx="0" presStyleCnt="3"/>
      <dgm:spPr/>
    </dgm:pt>
    <dgm:pt modelId="{CF346770-2695-41A2-9DBA-0FB778251A6E}" type="pres">
      <dgm:prSet presAssocID="{3E9FB095-4FF8-4CEC-A97D-2976724BB7A0}" presName="gear2" presStyleLbl="node1" presStyleIdx="1" presStyleCnt="3" custLinFactX="-57046" custLinFactNeighborX="-100000" custLinFactNeighborY="9820">
        <dgm:presLayoutVars>
          <dgm:chMax val="1"/>
          <dgm:bulletEnabled val="1"/>
        </dgm:presLayoutVars>
      </dgm:prSet>
      <dgm:spPr/>
    </dgm:pt>
    <dgm:pt modelId="{2F897A74-CC82-48CD-A543-E9BA1DEC4E6B}" type="pres">
      <dgm:prSet presAssocID="{3E9FB095-4FF8-4CEC-A97D-2976724BB7A0}" presName="gear2srcNode" presStyleLbl="node1" presStyleIdx="1" presStyleCnt="3"/>
      <dgm:spPr/>
    </dgm:pt>
    <dgm:pt modelId="{128A1DB7-091B-43FE-B907-356F3D0EF695}" type="pres">
      <dgm:prSet presAssocID="{3E9FB095-4FF8-4CEC-A97D-2976724BB7A0}" presName="gear2dstNode" presStyleLbl="node1" presStyleIdx="1" presStyleCnt="3"/>
      <dgm:spPr/>
    </dgm:pt>
    <dgm:pt modelId="{6B9E34A0-FB62-4A28-9374-42088816096E}" type="pres">
      <dgm:prSet presAssocID="{37432212-4650-4303-A26F-08B240675129}" presName="gear3" presStyleLbl="node1" presStyleIdx="2" presStyleCnt="3"/>
      <dgm:spPr/>
    </dgm:pt>
    <dgm:pt modelId="{7139A196-327E-439B-A96B-9C991A87BF57}" type="pres">
      <dgm:prSet presAssocID="{37432212-4650-4303-A26F-08B240675129}" presName="gear3tx" presStyleLbl="node1" presStyleIdx="2" presStyleCnt="3">
        <dgm:presLayoutVars>
          <dgm:chMax val="1"/>
          <dgm:bulletEnabled val="1"/>
        </dgm:presLayoutVars>
      </dgm:prSet>
      <dgm:spPr/>
    </dgm:pt>
    <dgm:pt modelId="{7EB13547-182B-40FC-8357-8C8767310DF4}" type="pres">
      <dgm:prSet presAssocID="{37432212-4650-4303-A26F-08B240675129}" presName="gear3srcNode" presStyleLbl="node1" presStyleIdx="2" presStyleCnt="3"/>
      <dgm:spPr/>
    </dgm:pt>
    <dgm:pt modelId="{E143AA35-A427-49B2-AE9B-F6773B140766}" type="pres">
      <dgm:prSet presAssocID="{37432212-4650-4303-A26F-08B240675129}" presName="gear3dstNode" presStyleLbl="node1" presStyleIdx="2" presStyleCnt="3"/>
      <dgm:spPr/>
    </dgm:pt>
    <dgm:pt modelId="{AC457582-8293-4631-A792-02CB63CD0177}" type="pres">
      <dgm:prSet presAssocID="{A6911330-2059-4E78-8A4B-5BE7A028B725}" presName="connector1" presStyleLbl="sibTrans2D1" presStyleIdx="0" presStyleCnt="3"/>
      <dgm:spPr/>
    </dgm:pt>
    <dgm:pt modelId="{8EE45823-6BA5-43FE-B03C-7E358CE22E63}" type="pres">
      <dgm:prSet presAssocID="{22F173FA-4542-46AD-B510-C8716C6B7AFB}" presName="connector2" presStyleLbl="sibTrans2D1" presStyleIdx="1" presStyleCnt="3"/>
      <dgm:spPr/>
    </dgm:pt>
    <dgm:pt modelId="{0133666A-B9E8-4458-B25E-5E5165D70DFB}" type="pres">
      <dgm:prSet presAssocID="{8A101943-6755-4718-8310-18A3E71A27C8}" presName="connector3" presStyleLbl="sibTrans2D1" presStyleIdx="2" presStyleCnt="3"/>
      <dgm:spPr/>
    </dgm:pt>
  </dgm:ptLst>
  <dgm:cxnLst>
    <dgm:cxn modelId="{2A996615-ED07-420C-BADF-D40592682DD9}" type="presOf" srcId="{37432212-4650-4303-A26F-08B240675129}" destId="{7139A196-327E-439B-A96B-9C991A87BF57}" srcOrd="1" destOrd="0" presId="urn:microsoft.com/office/officeart/2005/8/layout/gear1"/>
    <dgm:cxn modelId="{4221F422-2358-4D95-AC03-5376335F96AD}" srcId="{35B184E1-B01E-4EE9-9D9D-CF3733A6FD62}" destId="{3E9FB095-4FF8-4CEC-A97D-2976724BB7A0}" srcOrd="1" destOrd="0" parTransId="{0DEF4367-E712-475E-8FA4-B9032875C381}" sibTransId="{22F173FA-4542-46AD-B510-C8716C6B7AFB}"/>
    <dgm:cxn modelId="{B19B8127-0725-484D-BE42-7B02423F0C0E}" type="presOf" srcId="{37432212-4650-4303-A26F-08B240675129}" destId="{E143AA35-A427-49B2-AE9B-F6773B140766}" srcOrd="3" destOrd="0" presId="urn:microsoft.com/office/officeart/2005/8/layout/gear1"/>
    <dgm:cxn modelId="{3DF6B128-F4A4-4224-BB3E-BBE8244DC3CB}" type="presOf" srcId="{3E9FB095-4FF8-4CEC-A97D-2976724BB7A0}" destId="{128A1DB7-091B-43FE-B907-356F3D0EF695}" srcOrd="2" destOrd="0" presId="urn:microsoft.com/office/officeart/2005/8/layout/gear1"/>
    <dgm:cxn modelId="{E2B8542F-5D47-422B-93F2-518782531829}" type="presOf" srcId="{8A101943-6755-4718-8310-18A3E71A27C8}" destId="{0133666A-B9E8-4458-B25E-5E5165D70DFB}" srcOrd="0" destOrd="0" presId="urn:microsoft.com/office/officeart/2005/8/layout/gear1"/>
    <dgm:cxn modelId="{EBB6FC39-8E69-4BFD-97FF-5BDAB75C5AEB}" type="presOf" srcId="{1E2F93AA-20F7-4DC0-890C-FD1C34DDF626}" destId="{E5D3E63C-27A4-4B59-A84C-EFD6EFB864A9}" srcOrd="1" destOrd="0" presId="urn:microsoft.com/office/officeart/2005/8/layout/gear1"/>
    <dgm:cxn modelId="{24E23B5F-EB09-4BDA-965B-64D555D3AC6E}" type="presOf" srcId="{37432212-4650-4303-A26F-08B240675129}" destId="{7EB13547-182B-40FC-8357-8C8767310DF4}" srcOrd="2" destOrd="0" presId="urn:microsoft.com/office/officeart/2005/8/layout/gear1"/>
    <dgm:cxn modelId="{F0F19B44-927E-4C71-85F8-66FAB2A2AD01}" srcId="{35B184E1-B01E-4EE9-9D9D-CF3733A6FD62}" destId="{37432212-4650-4303-A26F-08B240675129}" srcOrd="2" destOrd="0" parTransId="{3D938169-96C4-4808-A781-97F388C93AA1}" sibTransId="{8A101943-6755-4718-8310-18A3E71A27C8}"/>
    <dgm:cxn modelId="{87999245-0CC4-4CBB-A7D8-B0EF59B20A92}" type="presOf" srcId="{1E2F93AA-20F7-4DC0-890C-FD1C34DDF626}" destId="{BA2F8BE0-1ED2-45AB-9E1B-43736F31D269}" srcOrd="2" destOrd="0" presId="urn:microsoft.com/office/officeart/2005/8/layout/gear1"/>
    <dgm:cxn modelId="{B583CE66-27E3-455B-B067-D17DE6320380}" type="presOf" srcId="{A6911330-2059-4E78-8A4B-5BE7A028B725}" destId="{AC457582-8293-4631-A792-02CB63CD0177}" srcOrd="0" destOrd="0" presId="urn:microsoft.com/office/officeart/2005/8/layout/gear1"/>
    <dgm:cxn modelId="{6D95314A-9E85-4656-9EFA-D8C40339B6E2}" type="presOf" srcId="{35B184E1-B01E-4EE9-9D9D-CF3733A6FD62}" destId="{4667AB28-991C-41AE-86A4-F6C1C6BA91EA}" srcOrd="0" destOrd="0" presId="urn:microsoft.com/office/officeart/2005/8/layout/gear1"/>
    <dgm:cxn modelId="{EFF2954A-46E6-47BC-8012-25DA8E8A71C7}" type="presOf" srcId="{22F173FA-4542-46AD-B510-C8716C6B7AFB}" destId="{8EE45823-6BA5-43FE-B03C-7E358CE22E63}" srcOrd="0" destOrd="0" presId="urn:microsoft.com/office/officeart/2005/8/layout/gear1"/>
    <dgm:cxn modelId="{0622F54E-C289-43BA-94C0-3D105D517011}" type="presOf" srcId="{37432212-4650-4303-A26F-08B240675129}" destId="{6B9E34A0-FB62-4A28-9374-42088816096E}" srcOrd="0" destOrd="0" presId="urn:microsoft.com/office/officeart/2005/8/layout/gear1"/>
    <dgm:cxn modelId="{73B9B152-7989-42D1-A674-D1E076F4115E}" srcId="{35B184E1-B01E-4EE9-9D9D-CF3733A6FD62}" destId="{1E2F93AA-20F7-4DC0-890C-FD1C34DDF626}" srcOrd="0" destOrd="0" parTransId="{EFDB6D10-2985-42BF-B2C8-74E9466E50E9}" sibTransId="{A6911330-2059-4E78-8A4B-5BE7A028B725}"/>
    <dgm:cxn modelId="{B28E0976-2C9D-475C-A87D-A4941282CF43}" type="presOf" srcId="{1E2F93AA-20F7-4DC0-890C-FD1C34DDF626}" destId="{75DCC4D2-0C7F-4FC4-962C-19F527651966}" srcOrd="0" destOrd="0" presId="urn:microsoft.com/office/officeart/2005/8/layout/gear1"/>
    <dgm:cxn modelId="{0783EF7A-1E65-4930-8A99-D2DF74145971}" type="presOf" srcId="{3E9FB095-4FF8-4CEC-A97D-2976724BB7A0}" destId="{2F897A74-CC82-48CD-A543-E9BA1DEC4E6B}" srcOrd="1" destOrd="0" presId="urn:microsoft.com/office/officeart/2005/8/layout/gear1"/>
    <dgm:cxn modelId="{454C16B9-900F-4639-B81C-EA3465BCEE8A}" type="presOf" srcId="{3E9FB095-4FF8-4CEC-A97D-2976724BB7A0}" destId="{CF346770-2695-41A2-9DBA-0FB778251A6E}" srcOrd="0" destOrd="0" presId="urn:microsoft.com/office/officeart/2005/8/layout/gear1"/>
    <dgm:cxn modelId="{71DC399C-9989-4D09-9AF1-72DB763DE8A3}" type="presParOf" srcId="{4667AB28-991C-41AE-86A4-F6C1C6BA91EA}" destId="{75DCC4D2-0C7F-4FC4-962C-19F527651966}" srcOrd="0" destOrd="0" presId="urn:microsoft.com/office/officeart/2005/8/layout/gear1"/>
    <dgm:cxn modelId="{D8CF1A4D-82DD-42E7-8FB1-4D6C873EE847}" type="presParOf" srcId="{4667AB28-991C-41AE-86A4-F6C1C6BA91EA}" destId="{E5D3E63C-27A4-4B59-A84C-EFD6EFB864A9}" srcOrd="1" destOrd="0" presId="urn:microsoft.com/office/officeart/2005/8/layout/gear1"/>
    <dgm:cxn modelId="{E343779E-653B-48AE-B864-3EE9E99E7E1A}" type="presParOf" srcId="{4667AB28-991C-41AE-86A4-F6C1C6BA91EA}" destId="{BA2F8BE0-1ED2-45AB-9E1B-43736F31D269}" srcOrd="2" destOrd="0" presId="urn:microsoft.com/office/officeart/2005/8/layout/gear1"/>
    <dgm:cxn modelId="{18629465-2592-4D3D-BE2E-F75F1BB6910D}" type="presParOf" srcId="{4667AB28-991C-41AE-86A4-F6C1C6BA91EA}" destId="{CF346770-2695-41A2-9DBA-0FB778251A6E}" srcOrd="3" destOrd="0" presId="urn:microsoft.com/office/officeart/2005/8/layout/gear1"/>
    <dgm:cxn modelId="{A83CA5E1-AEFB-445B-A4FE-40A7C8F379C8}" type="presParOf" srcId="{4667AB28-991C-41AE-86A4-F6C1C6BA91EA}" destId="{2F897A74-CC82-48CD-A543-E9BA1DEC4E6B}" srcOrd="4" destOrd="0" presId="urn:microsoft.com/office/officeart/2005/8/layout/gear1"/>
    <dgm:cxn modelId="{8EE26AB9-3B14-4D72-BEA9-4462244128F2}" type="presParOf" srcId="{4667AB28-991C-41AE-86A4-F6C1C6BA91EA}" destId="{128A1DB7-091B-43FE-B907-356F3D0EF695}" srcOrd="5" destOrd="0" presId="urn:microsoft.com/office/officeart/2005/8/layout/gear1"/>
    <dgm:cxn modelId="{18DE4B5F-ACDF-49B7-B124-0FAE17CB291C}" type="presParOf" srcId="{4667AB28-991C-41AE-86A4-F6C1C6BA91EA}" destId="{6B9E34A0-FB62-4A28-9374-42088816096E}" srcOrd="6" destOrd="0" presId="urn:microsoft.com/office/officeart/2005/8/layout/gear1"/>
    <dgm:cxn modelId="{1B0A4D1C-2107-4F8C-90AD-E9120313BDB9}" type="presParOf" srcId="{4667AB28-991C-41AE-86A4-F6C1C6BA91EA}" destId="{7139A196-327E-439B-A96B-9C991A87BF57}" srcOrd="7" destOrd="0" presId="urn:microsoft.com/office/officeart/2005/8/layout/gear1"/>
    <dgm:cxn modelId="{D91B3D95-A171-4DBF-90AB-0F04F9E27215}" type="presParOf" srcId="{4667AB28-991C-41AE-86A4-F6C1C6BA91EA}" destId="{7EB13547-182B-40FC-8357-8C8767310DF4}" srcOrd="8" destOrd="0" presId="urn:microsoft.com/office/officeart/2005/8/layout/gear1"/>
    <dgm:cxn modelId="{6C20BE1D-4870-4D0B-B0F7-48293DCF00AD}" type="presParOf" srcId="{4667AB28-991C-41AE-86A4-F6C1C6BA91EA}" destId="{E143AA35-A427-49B2-AE9B-F6773B140766}" srcOrd="9" destOrd="0" presId="urn:microsoft.com/office/officeart/2005/8/layout/gear1"/>
    <dgm:cxn modelId="{135EA571-07EC-4279-931C-BD3A8B5332E0}" type="presParOf" srcId="{4667AB28-991C-41AE-86A4-F6C1C6BA91EA}" destId="{AC457582-8293-4631-A792-02CB63CD0177}" srcOrd="10" destOrd="0" presId="urn:microsoft.com/office/officeart/2005/8/layout/gear1"/>
    <dgm:cxn modelId="{1A6D4239-CC86-4E4C-BD9B-414681AD64C0}" type="presParOf" srcId="{4667AB28-991C-41AE-86A4-F6C1C6BA91EA}" destId="{8EE45823-6BA5-43FE-B03C-7E358CE22E63}" srcOrd="11" destOrd="0" presId="urn:microsoft.com/office/officeart/2005/8/layout/gear1"/>
    <dgm:cxn modelId="{11F22CA0-33E6-4E5E-8E9D-122EF1C69838}" type="presParOf" srcId="{4667AB28-991C-41AE-86A4-F6C1C6BA91EA}" destId="{0133666A-B9E8-4458-B25E-5E5165D70DFB}" srcOrd="12" destOrd="0" presId="urn:microsoft.com/office/officeart/2005/8/layout/gear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401B91-8C0E-48F2-B928-DD6F44557AD7}">
      <dsp:nvSpPr>
        <dsp:cNvPr id="0" name=""/>
        <dsp:cNvSpPr/>
      </dsp:nvSpPr>
      <dsp:spPr>
        <a:xfrm>
          <a:off x="1594962" y="105"/>
          <a:ext cx="1024892" cy="1024892"/>
        </a:xfrm>
        <a:prstGeom prst="ellipse">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IN" sz="1100" kern="1200" dirty="0"/>
            <a:t>Advance Analytics</a:t>
          </a:r>
        </a:p>
      </dsp:txBody>
      <dsp:txXfrm>
        <a:off x="1745054" y="150197"/>
        <a:ext cx="724708" cy="724708"/>
      </dsp:txXfrm>
    </dsp:sp>
    <dsp:sp modelId="{05709514-89B5-419C-B596-6C9C341C7B4C}">
      <dsp:nvSpPr>
        <dsp:cNvPr id="0" name=""/>
        <dsp:cNvSpPr/>
      </dsp:nvSpPr>
      <dsp:spPr>
        <a:xfrm rot="1800000">
          <a:off x="2630930" y="720545"/>
          <a:ext cx="272587" cy="345901"/>
        </a:xfrm>
        <a:prstGeom prst="rightArrow">
          <a:avLst>
            <a:gd name="adj1" fmla="val 60000"/>
            <a:gd name="adj2" fmla="val 50000"/>
          </a:avLst>
        </a:prstGeom>
        <a:solidFill>
          <a:srgbClr val="969696"/>
        </a:solidFill>
        <a:ln>
          <a:solidFill>
            <a:srgbClr val="7030A0"/>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2636408" y="769281"/>
        <a:ext cx="190811" cy="207541"/>
      </dsp:txXfrm>
    </dsp:sp>
    <dsp:sp modelId="{D22EF79C-EF73-420D-A8E5-D3E9368EF5BC}">
      <dsp:nvSpPr>
        <dsp:cNvPr id="0" name=""/>
        <dsp:cNvSpPr/>
      </dsp:nvSpPr>
      <dsp:spPr>
        <a:xfrm>
          <a:off x="2927955" y="769709"/>
          <a:ext cx="1024892" cy="1024892"/>
        </a:xfrm>
        <a:prstGeom prst="ellipse">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IN" sz="1100" kern="1200" dirty="0"/>
            <a:t>Summary</a:t>
          </a:r>
        </a:p>
      </dsp:txBody>
      <dsp:txXfrm>
        <a:off x="3078047" y="919801"/>
        <a:ext cx="724708" cy="724708"/>
      </dsp:txXfrm>
    </dsp:sp>
    <dsp:sp modelId="{86F94C4C-0735-45C4-8AC5-F55FB1933E3B}">
      <dsp:nvSpPr>
        <dsp:cNvPr id="0" name=""/>
        <dsp:cNvSpPr/>
      </dsp:nvSpPr>
      <dsp:spPr>
        <a:xfrm rot="5400000">
          <a:off x="3304107" y="1871094"/>
          <a:ext cx="272587" cy="345901"/>
        </a:xfrm>
        <a:prstGeom prst="rightArrow">
          <a:avLst>
            <a:gd name="adj1" fmla="val 60000"/>
            <a:gd name="adj2" fmla="val 50000"/>
          </a:avLst>
        </a:prstGeom>
        <a:solidFill>
          <a:srgbClr val="969696"/>
        </a:solidFill>
        <a:ln>
          <a:solidFill>
            <a:srgbClr val="7030A0"/>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3344995" y="1899386"/>
        <a:ext cx="190811" cy="207541"/>
      </dsp:txXfrm>
    </dsp:sp>
    <dsp:sp modelId="{DFF88303-C7B8-44BB-9837-52D0B3C510D9}">
      <dsp:nvSpPr>
        <dsp:cNvPr id="0" name=""/>
        <dsp:cNvSpPr/>
      </dsp:nvSpPr>
      <dsp:spPr>
        <a:xfrm>
          <a:off x="2927955" y="2308917"/>
          <a:ext cx="1024892" cy="1024892"/>
        </a:xfrm>
        <a:prstGeom prst="ellipse">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IN" sz="1100" kern="1200" dirty="0"/>
            <a:t>Forecasting</a:t>
          </a:r>
        </a:p>
      </dsp:txBody>
      <dsp:txXfrm>
        <a:off x="3078047" y="2459009"/>
        <a:ext cx="724708" cy="724708"/>
      </dsp:txXfrm>
    </dsp:sp>
    <dsp:sp modelId="{046FDB9E-B692-494A-8976-C49038DEEAB8}">
      <dsp:nvSpPr>
        <dsp:cNvPr id="0" name=""/>
        <dsp:cNvSpPr/>
      </dsp:nvSpPr>
      <dsp:spPr>
        <a:xfrm rot="9000000">
          <a:off x="2644292" y="3029357"/>
          <a:ext cx="272587" cy="345901"/>
        </a:xfrm>
        <a:prstGeom prst="rightArrow">
          <a:avLst>
            <a:gd name="adj1" fmla="val 60000"/>
            <a:gd name="adj2" fmla="val 50000"/>
          </a:avLst>
        </a:prstGeom>
        <a:solidFill>
          <a:srgbClr val="969696"/>
        </a:solidFill>
        <a:ln>
          <a:solidFill>
            <a:srgbClr val="7030A0"/>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rot="10800000">
        <a:off x="2720590" y="3078093"/>
        <a:ext cx="190811" cy="207541"/>
      </dsp:txXfrm>
    </dsp:sp>
    <dsp:sp modelId="{B80C51D3-131A-4E13-A770-F18E8CB4EF8D}">
      <dsp:nvSpPr>
        <dsp:cNvPr id="0" name=""/>
        <dsp:cNvSpPr/>
      </dsp:nvSpPr>
      <dsp:spPr>
        <a:xfrm>
          <a:off x="1594962" y="3078521"/>
          <a:ext cx="1024892" cy="1024892"/>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IN" sz="1100" kern="1200" dirty="0"/>
            <a:t>Budgeting </a:t>
          </a:r>
        </a:p>
      </dsp:txBody>
      <dsp:txXfrm>
        <a:off x="1745054" y="3228613"/>
        <a:ext cx="724708" cy="724708"/>
      </dsp:txXfrm>
    </dsp:sp>
    <dsp:sp modelId="{859C41F7-BFDC-4B47-A277-32594D91FF2C}">
      <dsp:nvSpPr>
        <dsp:cNvPr id="0" name=""/>
        <dsp:cNvSpPr/>
      </dsp:nvSpPr>
      <dsp:spPr>
        <a:xfrm rot="12667753">
          <a:off x="1300491" y="3017344"/>
          <a:ext cx="286958" cy="345901"/>
        </a:xfrm>
        <a:prstGeom prst="rightArrow">
          <a:avLst>
            <a:gd name="adj1" fmla="val 60000"/>
            <a:gd name="adj2" fmla="val 50000"/>
          </a:avLst>
        </a:prstGeom>
        <a:solidFill>
          <a:srgbClr val="969696"/>
        </a:solidFill>
        <a:ln>
          <a:solidFill>
            <a:srgbClr val="7030A0"/>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rot="10800000">
        <a:off x="1380380" y="3108776"/>
        <a:ext cx="200871" cy="207541"/>
      </dsp:txXfrm>
    </dsp:sp>
    <dsp:sp modelId="{8A90C5A1-D43A-42AA-9B52-9C5C95185744}">
      <dsp:nvSpPr>
        <dsp:cNvPr id="0" name=""/>
        <dsp:cNvSpPr/>
      </dsp:nvSpPr>
      <dsp:spPr>
        <a:xfrm>
          <a:off x="254183" y="2268779"/>
          <a:ext cx="1024892" cy="1024892"/>
        </a:xfrm>
        <a:prstGeom prst="ellipse">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IN" sz="1100" kern="1200" dirty="0"/>
            <a:t>Audit</a:t>
          </a:r>
        </a:p>
      </dsp:txBody>
      <dsp:txXfrm>
        <a:off x="404275" y="2418871"/>
        <a:ext cx="724708" cy="724708"/>
      </dsp:txXfrm>
    </dsp:sp>
    <dsp:sp modelId="{82145827-6860-46BF-AEE9-0DB025EC6024}">
      <dsp:nvSpPr>
        <dsp:cNvPr id="0" name=""/>
        <dsp:cNvSpPr/>
      </dsp:nvSpPr>
      <dsp:spPr>
        <a:xfrm rot="16287066">
          <a:off x="652873" y="1852853"/>
          <a:ext cx="265783" cy="345901"/>
        </a:xfrm>
        <a:prstGeom prst="rightArrow">
          <a:avLst>
            <a:gd name="adj1" fmla="val 60000"/>
            <a:gd name="adj2" fmla="val 50000"/>
          </a:avLst>
        </a:prstGeom>
        <a:solidFill>
          <a:srgbClr val="969696"/>
        </a:solidFill>
        <a:ln>
          <a:solidFill>
            <a:srgbClr val="7030A0"/>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691731" y="1961888"/>
        <a:ext cx="186048" cy="207541"/>
      </dsp:txXfrm>
    </dsp:sp>
    <dsp:sp modelId="{630A4756-8D06-46CA-8073-1E03B2AB44E3}">
      <dsp:nvSpPr>
        <dsp:cNvPr id="0" name=""/>
        <dsp:cNvSpPr/>
      </dsp:nvSpPr>
      <dsp:spPr>
        <a:xfrm>
          <a:off x="292837" y="742897"/>
          <a:ext cx="1024892" cy="102489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IN" sz="1100" kern="1200" dirty="0"/>
            <a:t>Reconciliation</a:t>
          </a:r>
        </a:p>
      </dsp:txBody>
      <dsp:txXfrm>
        <a:off x="442929" y="892989"/>
        <a:ext cx="724708" cy="724708"/>
      </dsp:txXfrm>
    </dsp:sp>
    <dsp:sp modelId="{0122A4B5-63DD-494D-A966-2977A5CF50D6}">
      <dsp:nvSpPr>
        <dsp:cNvPr id="0" name=""/>
        <dsp:cNvSpPr/>
      </dsp:nvSpPr>
      <dsp:spPr>
        <a:xfrm rot="19817854">
          <a:off x="1324504" y="714521"/>
          <a:ext cx="251324" cy="345901"/>
        </a:xfrm>
        <a:prstGeom prst="rightArrow">
          <a:avLst>
            <a:gd name="adj1" fmla="val 60000"/>
            <a:gd name="adj2" fmla="val 50000"/>
          </a:avLst>
        </a:prstGeom>
        <a:solidFill>
          <a:srgbClr val="969696"/>
        </a:solidFill>
        <a:ln>
          <a:solidFill>
            <a:srgbClr val="7030A0"/>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1329457" y="802380"/>
        <a:ext cx="175927" cy="2075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DCC4D2-0C7F-4FC4-962C-19F527651966}">
      <dsp:nvSpPr>
        <dsp:cNvPr id="0" name=""/>
        <dsp:cNvSpPr/>
      </dsp:nvSpPr>
      <dsp:spPr>
        <a:xfrm>
          <a:off x="390277" y="297625"/>
          <a:ext cx="330698" cy="330698"/>
        </a:xfrm>
        <a:prstGeom prst="gear9">
          <a:avLst/>
        </a:prstGeom>
        <a:solidFill>
          <a:srgbClr val="60249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endParaRPr lang="en-IN" sz="600" kern="1200" dirty="0"/>
        </a:p>
      </dsp:txBody>
      <dsp:txXfrm>
        <a:off x="456762" y="375089"/>
        <a:ext cx="197728" cy="169986"/>
      </dsp:txXfrm>
    </dsp:sp>
    <dsp:sp modelId="{CF346770-2695-41A2-9DBA-0FB778251A6E}">
      <dsp:nvSpPr>
        <dsp:cNvPr id="0" name=""/>
        <dsp:cNvSpPr/>
      </dsp:nvSpPr>
      <dsp:spPr>
        <a:xfrm>
          <a:off x="0" y="243078"/>
          <a:ext cx="240507" cy="240507"/>
        </a:xfrm>
        <a:prstGeom prst="gear6">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60548" y="303992"/>
        <a:ext cx="119411" cy="118679"/>
      </dsp:txXfrm>
    </dsp:sp>
    <dsp:sp modelId="{6B9E34A0-FB62-4A28-9374-42088816096E}">
      <dsp:nvSpPr>
        <dsp:cNvPr id="0" name=""/>
        <dsp:cNvSpPr/>
      </dsp:nvSpPr>
      <dsp:spPr>
        <a:xfrm rot="20700000">
          <a:off x="332579" y="53534"/>
          <a:ext cx="235648" cy="235648"/>
        </a:xfrm>
        <a:prstGeom prst="gear6">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endParaRPr lang="en-IN" sz="500" kern="1200" dirty="0"/>
        </a:p>
      </dsp:txBody>
      <dsp:txXfrm rot="-20700000">
        <a:off x="384264" y="105219"/>
        <a:ext cx="132279" cy="132279"/>
      </dsp:txXfrm>
    </dsp:sp>
    <dsp:sp modelId="{AC457582-8293-4631-A792-02CB63CD0177}">
      <dsp:nvSpPr>
        <dsp:cNvPr id="0" name=""/>
        <dsp:cNvSpPr/>
      </dsp:nvSpPr>
      <dsp:spPr>
        <a:xfrm>
          <a:off x="339540" y="259387"/>
          <a:ext cx="423294" cy="423294"/>
        </a:xfrm>
        <a:prstGeom prst="circularArrow">
          <a:avLst>
            <a:gd name="adj1" fmla="val 4687"/>
            <a:gd name="adj2" fmla="val 299029"/>
            <a:gd name="adj3" fmla="val 2220728"/>
            <a:gd name="adj4" fmla="val 16823858"/>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EE45823-6BA5-43FE-B03C-7E358CE22E63}">
      <dsp:nvSpPr>
        <dsp:cNvPr id="0" name=""/>
        <dsp:cNvSpPr/>
      </dsp:nvSpPr>
      <dsp:spPr>
        <a:xfrm>
          <a:off x="155277" y="180107"/>
          <a:ext cx="307549" cy="307549"/>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133666A-B9E8-4458-B25E-5E5165D70DFB}">
      <dsp:nvSpPr>
        <dsp:cNvPr id="0" name=""/>
        <dsp:cNvSpPr/>
      </dsp:nvSpPr>
      <dsp:spPr>
        <a:xfrm>
          <a:off x="278071" y="15781"/>
          <a:ext cx="331600" cy="331600"/>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040" cy="708660"/>
          </a:xfrm>
          <a:prstGeom prst="rect">
            <a:avLst/>
          </a:prstGeom>
        </p:spPr>
        <p:txBody>
          <a:bodyPr vert="horz" lIns="125401" tIns="62700" rIns="125401" bIns="62700" rtlCol="0"/>
          <a:lstStyle>
            <a:lvl1pPr algn="l">
              <a:defRPr sz="1600"/>
            </a:lvl1pPr>
          </a:lstStyle>
          <a:p>
            <a:endParaRPr lang="en-US" dirty="0">
              <a:latin typeface="Arial"/>
              <a:cs typeface="Arial"/>
            </a:endParaRPr>
          </a:p>
        </p:txBody>
      </p:sp>
      <p:sp>
        <p:nvSpPr>
          <p:cNvPr id="4" name="Footer Placeholder 3"/>
          <p:cNvSpPr>
            <a:spLocks noGrp="1"/>
          </p:cNvSpPr>
          <p:nvPr>
            <p:ph type="ftr" sz="quarter" idx="2"/>
          </p:nvPr>
        </p:nvSpPr>
        <p:spPr>
          <a:xfrm>
            <a:off x="0" y="13462080"/>
            <a:ext cx="3368040" cy="708660"/>
          </a:xfrm>
          <a:prstGeom prst="rect">
            <a:avLst/>
          </a:prstGeom>
        </p:spPr>
        <p:txBody>
          <a:bodyPr vert="horz" lIns="125401" tIns="62700" rIns="125401" bIns="62700" rtlCol="0" anchor="b"/>
          <a:lstStyle>
            <a:lvl1pPr algn="l">
              <a:defRPr sz="1600"/>
            </a:lvl1pPr>
          </a:lstStyle>
          <a:p>
            <a:endParaRPr lang="en-US" dirty="0">
              <a:latin typeface="Arial"/>
              <a:cs typeface="Arial"/>
            </a:endParaRPr>
          </a:p>
        </p:txBody>
      </p:sp>
      <p:sp>
        <p:nvSpPr>
          <p:cNvPr id="5" name="Slide Number Placeholder 4"/>
          <p:cNvSpPr>
            <a:spLocks noGrp="1"/>
          </p:cNvSpPr>
          <p:nvPr>
            <p:ph type="sldNum" sz="quarter" idx="3"/>
          </p:nvPr>
        </p:nvSpPr>
        <p:spPr>
          <a:xfrm>
            <a:off x="4402561" y="13462080"/>
            <a:ext cx="3368040" cy="708660"/>
          </a:xfrm>
          <a:prstGeom prst="rect">
            <a:avLst/>
          </a:prstGeom>
        </p:spPr>
        <p:txBody>
          <a:bodyPr vert="horz" lIns="125401" tIns="62700" rIns="125401" bIns="62700" rtlCol="0" anchor="b"/>
          <a:lstStyle>
            <a:lvl1pPr algn="r">
              <a:defRPr sz="1600"/>
            </a:lvl1pPr>
          </a:lstStyle>
          <a:p>
            <a:fld id="{70AC7428-30A9-FD43-A0D8-DB91B17088EC}" type="slidenum">
              <a:rPr lang="en-US" smtClean="0">
                <a:latin typeface="Arial"/>
                <a:cs typeface="Arial"/>
              </a:rPr>
              <a:t>‹#›</a:t>
            </a:fld>
            <a:endParaRPr lang="en-US" dirty="0">
              <a:latin typeface="Arial"/>
              <a:cs typeface="Arial"/>
            </a:endParaRPr>
          </a:p>
        </p:txBody>
      </p:sp>
    </p:spTree>
    <p:extLst>
      <p:ext uri="{BB962C8B-B14F-4D97-AF65-F5344CB8AC3E}">
        <p14:creationId xmlns:p14="http://schemas.microsoft.com/office/powerpoint/2010/main" val="1347649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040" cy="708660"/>
          </a:xfrm>
          <a:prstGeom prst="rect">
            <a:avLst/>
          </a:prstGeom>
        </p:spPr>
        <p:txBody>
          <a:bodyPr vert="horz" lIns="125401" tIns="62700" rIns="125401" bIns="62700" rtlCol="0"/>
          <a:lstStyle>
            <a:lvl1pPr algn="l">
              <a:defRPr sz="1600">
                <a:latin typeface="Arial"/>
                <a:cs typeface="Arial"/>
              </a:defRPr>
            </a:lvl1pPr>
          </a:lstStyle>
          <a:p>
            <a:endParaRPr lang="en-US" dirty="0"/>
          </a:p>
        </p:txBody>
      </p:sp>
      <p:sp>
        <p:nvSpPr>
          <p:cNvPr id="3" name="Date Placeholder 2"/>
          <p:cNvSpPr>
            <a:spLocks noGrp="1"/>
          </p:cNvSpPr>
          <p:nvPr>
            <p:ph type="dt" idx="1"/>
          </p:nvPr>
        </p:nvSpPr>
        <p:spPr>
          <a:xfrm>
            <a:off x="4402561" y="0"/>
            <a:ext cx="3368040" cy="708660"/>
          </a:xfrm>
          <a:prstGeom prst="rect">
            <a:avLst/>
          </a:prstGeom>
        </p:spPr>
        <p:txBody>
          <a:bodyPr vert="horz" lIns="125401" tIns="62700" rIns="125401" bIns="62700" rtlCol="0"/>
          <a:lstStyle>
            <a:lvl1pPr algn="r">
              <a:defRPr sz="1600">
                <a:latin typeface="Arial"/>
                <a:cs typeface="Arial"/>
              </a:defRPr>
            </a:lvl1pPr>
          </a:lstStyle>
          <a:p>
            <a:fld id="{73B26A0F-F4D6-9B4F-A87B-D8948CDE3BB4}" type="datetimeFigureOut">
              <a:rPr lang="en-US" smtClean="0"/>
              <a:pPr/>
              <a:t>2/10/2026</a:t>
            </a:fld>
            <a:endParaRPr lang="en-US" dirty="0"/>
          </a:p>
        </p:txBody>
      </p:sp>
      <p:sp>
        <p:nvSpPr>
          <p:cNvPr id="4" name="Slide Image Placeholder 3"/>
          <p:cNvSpPr>
            <a:spLocks noGrp="1" noRot="1" noChangeAspect="1"/>
          </p:cNvSpPr>
          <p:nvPr>
            <p:ph type="sldImg" idx="2"/>
          </p:nvPr>
        </p:nvSpPr>
        <p:spPr>
          <a:xfrm>
            <a:off x="-838200" y="1063625"/>
            <a:ext cx="9448800" cy="5314950"/>
          </a:xfrm>
          <a:prstGeom prst="rect">
            <a:avLst/>
          </a:prstGeom>
          <a:noFill/>
          <a:ln w="12700">
            <a:solidFill>
              <a:prstClr val="black"/>
            </a:solidFill>
          </a:ln>
        </p:spPr>
        <p:txBody>
          <a:bodyPr vert="horz" lIns="125401" tIns="62700" rIns="125401" bIns="62700" rtlCol="0" anchor="ctr"/>
          <a:lstStyle/>
          <a:p>
            <a:endParaRPr lang="en-US" dirty="0"/>
          </a:p>
        </p:txBody>
      </p:sp>
      <p:sp>
        <p:nvSpPr>
          <p:cNvPr id="5" name="Notes Placeholder 4"/>
          <p:cNvSpPr>
            <a:spLocks noGrp="1"/>
          </p:cNvSpPr>
          <p:nvPr>
            <p:ph type="body" sz="quarter" idx="3"/>
          </p:nvPr>
        </p:nvSpPr>
        <p:spPr>
          <a:xfrm>
            <a:off x="431800" y="6732270"/>
            <a:ext cx="6908800" cy="637794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13462080"/>
            <a:ext cx="3368040" cy="708660"/>
          </a:xfrm>
          <a:prstGeom prst="rect">
            <a:avLst/>
          </a:prstGeom>
        </p:spPr>
        <p:txBody>
          <a:bodyPr vert="horz" lIns="125401" tIns="62700" rIns="125401" bIns="62700" rtlCol="0" anchor="b"/>
          <a:lstStyle>
            <a:lvl1pPr algn="l">
              <a:defRPr sz="1600">
                <a:latin typeface="Arial"/>
                <a:cs typeface="Arial"/>
              </a:defRPr>
            </a:lvl1pPr>
          </a:lstStyle>
          <a:p>
            <a:endParaRPr lang="en-US" dirty="0"/>
          </a:p>
        </p:txBody>
      </p:sp>
      <p:sp>
        <p:nvSpPr>
          <p:cNvPr id="7" name="Slide Number Placeholder 6"/>
          <p:cNvSpPr>
            <a:spLocks noGrp="1"/>
          </p:cNvSpPr>
          <p:nvPr>
            <p:ph type="sldNum" sz="quarter" idx="5"/>
          </p:nvPr>
        </p:nvSpPr>
        <p:spPr>
          <a:xfrm>
            <a:off x="4402561" y="13462080"/>
            <a:ext cx="3368040" cy="708660"/>
          </a:xfrm>
          <a:prstGeom prst="rect">
            <a:avLst/>
          </a:prstGeom>
        </p:spPr>
        <p:txBody>
          <a:bodyPr vert="horz" lIns="125401" tIns="62700" rIns="125401" bIns="62700" rtlCol="0" anchor="b"/>
          <a:lstStyle>
            <a:lvl1pPr algn="r">
              <a:defRPr sz="1600">
                <a:latin typeface="Arial"/>
                <a:cs typeface="Arial"/>
              </a:defRPr>
            </a:lvl1pPr>
          </a:lstStyle>
          <a:p>
            <a:fld id="{7DE2E8FF-3D0C-9D4D-B4D1-3089215958A5}" type="slidenum">
              <a:rPr lang="en-US" smtClean="0"/>
              <a:pPr/>
              <a:t>‹#›</a:t>
            </a:fld>
            <a:endParaRPr lang="en-US" dirty="0"/>
          </a:p>
        </p:txBody>
      </p:sp>
    </p:spTree>
    <p:extLst>
      <p:ext uri="{BB962C8B-B14F-4D97-AF65-F5344CB8AC3E}">
        <p14:creationId xmlns:p14="http://schemas.microsoft.com/office/powerpoint/2010/main" val="3274134959"/>
      </p:ext>
    </p:extLst>
  </p:cSld>
  <p:clrMap bg1="lt1" tx1="dk1" bg2="lt2" tx2="dk2" accent1="accent1" accent2="accent2" accent3="accent3" accent4="accent4" accent5="accent5" accent6="accent6" hlink="hlink" folHlink="folHlink"/>
  <p:hf hdr="0" ftr="0" dt="0"/>
  <p:notesStyle>
    <a:lvl1pPr marL="0" algn="l" defTabSz="731520" rtl="0" eaLnBrk="1" latinLnBrk="0" hangingPunct="1">
      <a:defRPr sz="1920" kern="1200">
        <a:solidFill>
          <a:schemeClr val="tx1"/>
        </a:solidFill>
        <a:latin typeface="Arial"/>
        <a:ea typeface="+mn-ea"/>
        <a:cs typeface="Arial"/>
      </a:defRPr>
    </a:lvl1pPr>
    <a:lvl2pPr marL="731520" algn="l" defTabSz="731520" rtl="0" eaLnBrk="1" latinLnBrk="0" hangingPunct="1">
      <a:defRPr sz="1920" kern="1200">
        <a:solidFill>
          <a:schemeClr val="tx1"/>
        </a:solidFill>
        <a:latin typeface="Arial"/>
        <a:ea typeface="+mn-ea"/>
        <a:cs typeface="+mn-cs"/>
      </a:defRPr>
    </a:lvl2pPr>
    <a:lvl3pPr marL="1463040" algn="l" defTabSz="731520" rtl="0" eaLnBrk="1" latinLnBrk="0" hangingPunct="1">
      <a:defRPr sz="1920" kern="1200">
        <a:solidFill>
          <a:schemeClr val="tx1"/>
        </a:solidFill>
        <a:latin typeface="Arial"/>
        <a:ea typeface="+mn-ea"/>
        <a:cs typeface="+mn-cs"/>
      </a:defRPr>
    </a:lvl3pPr>
    <a:lvl4pPr marL="2194560" algn="l" defTabSz="731520" rtl="0" eaLnBrk="1" latinLnBrk="0" hangingPunct="1">
      <a:defRPr sz="1920" kern="1200">
        <a:solidFill>
          <a:schemeClr val="tx1"/>
        </a:solidFill>
        <a:latin typeface="Arial"/>
        <a:ea typeface="+mn-ea"/>
        <a:cs typeface="+mn-cs"/>
      </a:defRPr>
    </a:lvl4pPr>
    <a:lvl5pPr marL="2926080" algn="l" defTabSz="731520" rtl="0" eaLnBrk="1" latinLnBrk="0" hangingPunct="1">
      <a:defRPr sz="1920" kern="1200">
        <a:solidFill>
          <a:schemeClr val="tx1"/>
        </a:solidFill>
        <a:latin typeface="Arial"/>
        <a:ea typeface="+mn-ea"/>
        <a:cs typeface="+mn-cs"/>
      </a:defRPr>
    </a:lvl5pPr>
    <a:lvl6pPr marL="3657600" algn="l" defTabSz="731520" rtl="0" eaLnBrk="1" latinLnBrk="0" hangingPunct="1">
      <a:defRPr sz="1920" kern="1200">
        <a:solidFill>
          <a:schemeClr val="tx1"/>
        </a:solidFill>
        <a:latin typeface="+mn-lt"/>
        <a:ea typeface="+mn-ea"/>
        <a:cs typeface="+mn-cs"/>
      </a:defRPr>
    </a:lvl6pPr>
    <a:lvl7pPr marL="4389120" algn="l" defTabSz="731520" rtl="0" eaLnBrk="1" latinLnBrk="0" hangingPunct="1">
      <a:defRPr sz="1920" kern="1200">
        <a:solidFill>
          <a:schemeClr val="tx1"/>
        </a:solidFill>
        <a:latin typeface="+mn-lt"/>
        <a:ea typeface="+mn-ea"/>
        <a:cs typeface="+mn-cs"/>
      </a:defRPr>
    </a:lvl7pPr>
    <a:lvl8pPr marL="5120640" algn="l" defTabSz="731520" rtl="0" eaLnBrk="1" latinLnBrk="0" hangingPunct="1">
      <a:defRPr sz="1920" kern="1200">
        <a:solidFill>
          <a:schemeClr val="tx1"/>
        </a:solidFill>
        <a:latin typeface="+mn-lt"/>
        <a:ea typeface="+mn-ea"/>
        <a:cs typeface="+mn-cs"/>
      </a:defRPr>
    </a:lvl8pPr>
    <a:lvl9pPr marL="5852160" algn="l" defTabSz="731520" rtl="0" eaLnBrk="1" latinLnBrk="0" hangingPunct="1">
      <a:defRPr sz="192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g"/><Relationship Id="rId1" Type="http://schemas.openxmlformats.org/officeDocument/2006/relationships/slideMaster" Target="../slideMasters/slideMaster1.xml"/><Relationship Id="rId4" Type="http://schemas.openxmlformats.org/officeDocument/2006/relationships/image" Target="../media/image21.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g"/><Relationship Id="rId1" Type="http://schemas.openxmlformats.org/officeDocument/2006/relationships/slideMaster" Target="../slideMasters/slideMaster1.xml"/><Relationship Id="rId4" Type="http://schemas.openxmlformats.org/officeDocument/2006/relationships/image" Target="../media/image21.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9.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1">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03F9C0B-0317-E2A6-8F23-EFFBE864DCA8}"/>
              </a:ext>
            </a:extLst>
          </p:cNvPr>
          <p:cNvSpPr/>
          <p:nvPr/>
        </p:nvSpPr>
        <p:spPr>
          <a:xfrm>
            <a:off x="0" y="0"/>
            <a:ext cx="14630400" cy="8229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52" dirty="0">
              <a:latin typeface="Inter Medium" panose="02000603000000020004" pitchFamily="50" charset="0"/>
            </a:endParaRPr>
          </a:p>
        </p:txBody>
      </p:sp>
      <p:sp>
        <p:nvSpPr>
          <p:cNvPr id="4" name="Rectangle 3">
            <a:extLst>
              <a:ext uri="{FF2B5EF4-FFF2-40B4-BE49-F238E27FC236}">
                <a16:creationId xmlns:a16="http://schemas.microsoft.com/office/drawing/2014/main" id="{3573B2DF-BAF2-C420-FD86-86240D16DD99}"/>
              </a:ext>
            </a:extLst>
          </p:cNvPr>
          <p:cNvSpPr/>
          <p:nvPr/>
        </p:nvSpPr>
        <p:spPr>
          <a:xfrm>
            <a:off x="0" y="0"/>
            <a:ext cx="14630400" cy="82296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52" b="1" dirty="0">
              <a:latin typeface="Inter" panose="02000503000000020004" pitchFamily="50" charset="0"/>
              <a:ea typeface="Inter" panose="02000503000000020004" pitchFamily="50" charset="0"/>
              <a:cs typeface="Inter" panose="02000503000000020004" pitchFamily="50" charset="0"/>
            </a:endParaRPr>
          </a:p>
        </p:txBody>
      </p:sp>
      <p:sp>
        <p:nvSpPr>
          <p:cNvPr id="9" name="Subtitle 2">
            <a:extLst>
              <a:ext uri="{FF2B5EF4-FFF2-40B4-BE49-F238E27FC236}">
                <a16:creationId xmlns:a16="http://schemas.microsoft.com/office/drawing/2014/main" id="{F094202A-ADEE-8CFF-1CA7-B4EBFBE996D3}"/>
              </a:ext>
            </a:extLst>
          </p:cNvPr>
          <p:cNvSpPr>
            <a:spLocks noGrp="1"/>
          </p:cNvSpPr>
          <p:nvPr>
            <p:ph type="subTitle" idx="1"/>
          </p:nvPr>
        </p:nvSpPr>
        <p:spPr>
          <a:xfrm>
            <a:off x="634365" y="5447346"/>
            <a:ext cx="3618548" cy="167641"/>
          </a:xfrm>
          <a:prstGeom prst="rect">
            <a:avLst/>
          </a:prstGeom>
        </p:spPr>
        <p:txBody>
          <a:bodyPr bIns="0" anchor="b" anchorCtr="0">
            <a:noAutofit/>
          </a:bodyPr>
          <a:lstStyle>
            <a:lvl1pPr marL="0" indent="0" algn="l">
              <a:spcBef>
                <a:spcPts val="0"/>
              </a:spcBef>
              <a:buNone/>
              <a:defRPr sz="1050" b="1" cap="all" spc="160" baseline="0">
                <a:solidFill>
                  <a:schemeClr val="tx1"/>
                </a:solidFill>
                <a:latin typeface="Inter" panose="02000503000000020004" pitchFamily="50" charset="0"/>
                <a:ea typeface="Inter" panose="02000503000000020004" pitchFamily="50" charset="0"/>
                <a:cs typeface="Inter" panose="02000503000000020004" pitchFamily="50" charset="0"/>
              </a:defRPr>
            </a:lvl1pPr>
            <a:lvl2pPr marL="585216" indent="0" algn="ctr">
              <a:buNone/>
              <a:defRPr>
                <a:solidFill>
                  <a:schemeClr val="tx1">
                    <a:tint val="75000"/>
                  </a:schemeClr>
                </a:solidFill>
              </a:defRPr>
            </a:lvl2pPr>
            <a:lvl3pPr marL="1170432" indent="0" algn="ctr">
              <a:buNone/>
              <a:defRPr>
                <a:solidFill>
                  <a:schemeClr val="tx1">
                    <a:tint val="75000"/>
                  </a:schemeClr>
                </a:solidFill>
              </a:defRPr>
            </a:lvl3pPr>
            <a:lvl4pPr marL="1755648" indent="0" algn="ctr">
              <a:buNone/>
              <a:defRPr>
                <a:solidFill>
                  <a:schemeClr val="tx1">
                    <a:tint val="75000"/>
                  </a:schemeClr>
                </a:solidFill>
              </a:defRPr>
            </a:lvl4pPr>
            <a:lvl5pPr marL="2340864" indent="0" algn="ctr">
              <a:buNone/>
              <a:defRPr>
                <a:solidFill>
                  <a:schemeClr val="tx1">
                    <a:tint val="75000"/>
                  </a:schemeClr>
                </a:solidFill>
              </a:defRPr>
            </a:lvl5pPr>
            <a:lvl6pPr marL="2926080" indent="0" algn="ctr">
              <a:buNone/>
              <a:defRPr>
                <a:solidFill>
                  <a:schemeClr val="tx1">
                    <a:tint val="75000"/>
                  </a:schemeClr>
                </a:solidFill>
              </a:defRPr>
            </a:lvl6pPr>
            <a:lvl7pPr marL="3511296" indent="0" algn="ctr">
              <a:buNone/>
              <a:defRPr>
                <a:solidFill>
                  <a:schemeClr val="tx1">
                    <a:tint val="75000"/>
                  </a:schemeClr>
                </a:solidFill>
              </a:defRPr>
            </a:lvl7pPr>
            <a:lvl8pPr marL="4096512" indent="0" algn="ctr">
              <a:buNone/>
              <a:defRPr>
                <a:solidFill>
                  <a:schemeClr val="tx1">
                    <a:tint val="75000"/>
                  </a:schemeClr>
                </a:solidFill>
              </a:defRPr>
            </a:lvl8pPr>
            <a:lvl9pPr marL="4681728" indent="0" algn="ctr">
              <a:buNone/>
              <a:defRPr>
                <a:solidFill>
                  <a:schemeClr val="tx1">
                    <a:tint val="75000"/>
                  </a:schemeClr>
                </a:solidFill>
              </a:defRPr>
            </a:lvl9pPr>
          </a:lstStyle>
          <a:p>
            <a:r>
              <a:rPr lang="en-US"/>
              <a:t>Click to edit Master subtitle style</a:t>
            </a:r>
          </a:p>
        </p:txBody>
      </p:sp>
      <p:pic>
        <p:nvPicPr>
          <p:cNvPr id="17" name="Union" descr="preencoded.png">
            <a:extLst>
              <a:ext uri="{FF2B5EF4-FFF2-40B4-BE49-F238E27FC236}">
                <a16:creationId xmlns:a16="http://schemas.microsoft.com/office/drawing/2014/main" id="{6B75D626-922D-0E0E-7BD5-82111694BC5B}"/>
              </a:ext>
            </a:extLst>
          </p:cNvPr>
          <p:cNvPicPr>
            <a:picLocks noChangeAspect="1"/>
          </p:cNvPicPr>
          <p:nvPr/>
        </p:nvPicPr>
        <p:blipFill>
          <a:blip r:embed="rId2"/>
          <a:srcRect/>
          <a:stretch/>
        </p:blipFill>
        <p:spPr>
          <a:xfrm>
            <a:off x="11704320" y="5496587"/>
            <a:ext cx="2682240" cy="434347"/>
          </a:xfrm>
          <a:prstGeom prst="rect">
            <a:avLst/>
          </a:prstGeom>
        </p:spPr>
      </p:pic>
      <p:sp>
        <p:nvSpPr>
          <p:cNvPr id="2" name="Title 1">
            <a:extLst>
              <a:ext uri="{FF2B5EF4-FFF2-40B4-BE49-F238E27FC236}">
                <a16:creationId xmlns:a16="http://schemas.microsoft.com/office/drawing/2014/main" id="{3E9A6C8A-C16D-BDE3-BAD8-805378B4A03E}"/>
              </a:ext>
            </a:extLst>
          </p:cNvPr>
          <p:cNvSpPr>
            <a:spLocks noGrp="1"/>
          </p:cNvSpPr>
          <p:nvPr>
            <p:ph type="ctrTitle"/>
          </p:nvPr>
        </p:nvSpPr>
        <p:spPr>
          <a:xfrm>
            <a:off x="634365" y="5772149"/>
            <a:ext cx="8500926" cy="977901"/>
          </a:xfrm>
          <a:prstGeom prst="rect">
            <a:avLst/>
          </a:prstGeom>
        </p:spPr>
        <p:txBody>
          <a:bodyPr anchor="ctr" anchorCtr="0">
            <a:noAutofit/>
          </a:bodyPr>
          <a:lstStyle>
            <a:lvl1pPr>
              <a:defRPr sz="3600" cap="all" baseline="0">
                <a:solidFill>
                  <a:schemeClr val="tx1"/>
                </a:solidFill>
                <a:latin typeface="GT Standard L Extended" pitchFamily="50" charset="0"/>
              </a:defRPr>
            </a:lvl1pPr>
          </a:lstStyle>
          <a:p>
            <a:r>
              <a:rPr lang="en-US"/>
              <a:t>Click to edit Master title style</a:t>
            </a:r>
          </a:p>
        </p:txBody>
      </p:sp>
      <p:sp>
        <p:nvSpPr>
          <p:cNvPr id="11" name="Content Placeholder 2">
            <a:extLst>
              <a:ext uri="{FF2B5EF4-FFF2-40B4-BE49-F238E27FC236}">
                <a16:creationId xmlns:a16="http://schemas.microsoft.com/office/drawing/2014/main" id="{1CB22324-510A-38FD-07DF-89A2BB285849}"/>
              </a:ext>
            </a:extLst>
          </p:cNvPr>
          <p:cNvSpPr>
            <a:spLocks noGrp="1"/>
          </p:cNvSpPr>
          <p:nvPr>
            <p:ph sz="half" idx="14" hasCustomPrompt="1"/>
          </p:nvPr>
        </p:nvSpPr>
        <p:spPr>
          <a:xfrm>
            <a:off x="634365" y="6934882"/>
            <a:ext cx="3618548" cy="181534"/>
          </a:xfrm>
          <a:prstGeom prst="rect">
            <a:avLst/>
          </a:prstGeom>
        </p:spPr>
        <p:txBody>
          <a:bodyPr tIns="0" rIns="0" bIns="0">
            <a:noAutofit/>
          </a:bodyPr>
          <a:lstStyle>
            <a:lvl1pPr>
              <a:lnSpc>
                <a:spcPct val="100000"/>
              </a:lnSpc>
              <a:spcBef>
                <a:spcPts val="600"/>
              </a:spcBef>
              <a:defRPr sz="1050" cap="all" spc="160" baseline="0">
                <a:solidFill>
                  <a:schemeClr val="tx1"/>
                </a:solidFill>
                <a:latin typeface="Inter SemiBold" panose="02000703000000020004" pitchFamily="50" charset="0"/>
                <a:ea typeface="Inter SemiBold" panose="02000703000000020004" pitchFamily="50" charset="0"/>
                <a:cs typeface="Inter SemiBold" panose="02000703000000020004" pitchFamily="50" charset="0"/>
              </a:defRPr>
            </a:lvl1pPr>
            <a:lvl2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2pPr>
            <a:lvl3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3pPr>
            <a:lvl4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4pPr>
            <a:lvl5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5pPr>
            <a:lvl6pPr>
              <a:defRPr sz="2000" baseline="0"/>
            </a:lvl6pPr>
            <a:lvl7pPr>
              <a:defRPr sz="2000" baseline="0"/>
            </a:lvl7pPr>
            <a:lvl8pPr>
              <a:defRPr sz="2000" baseline="0"/>
            </a:lvl8pPr>
            <a:lvl9pPr>
              <a:defRPr sz="2000" baseline="0"/>
            </a:lvl9pPr>
          </a:lstStyle>
          <a:p>
            <a:pPr lvl="0"/>
            <a:r>
              <a:rPr lang="en-US"/>
              <a:t>CLICK TO EDIT MASTER TEXT STYLES</a:t>
            </a:r>
          </a:p>
        </p:txBody>
      </p:sp>
      <p:sp>
        <p:nvSpPr>
          <p:cNvPr id="6" name="Picture Placeholder 8">
            <a:extLst>
              <a:ext uri="{FF2B5EF4-FFF2-40B4-BE49-F238E27FC236}">
                <a16:creationId xmlns:a16="http://schemas.microsoft.com/office/drawing/2014/main" id="{36BDCAC8-E137-0FB1-95C8-BC4041249C1D}"/>
              </a:ext>
            </a:extLst>
          </p:cNvPr>
          <p:cNvSpPr>
            <a:spLocks noGrp="1"/>
          </p:cNvSpPr>
          <p:nvPr>
            <p:ph type="pic" sz="quarter" idx="13"/>
          </p:nvPr>
        </p:nvSpPr>
        <p:spPr>
          <a:xfrm>
            <a:off x="266700" y="243840"/>
            <a:ext cx="14097000" cy="4815840"/>
          </a:xfrm>
          <a:prstGeom prst="roundRect">
            <a:avLst>
              <a:gd name="adj" fmla="val 2980"/>
            </a:avLst>
          </a:prstGeom>
          <a:noFill/>
        </p:spPr>
        <p:txBody>
          <a:bodyPr anchor="ctr" anchorCtr="0">
            <a:normAutofit/>
          </a:bodyPr>
          <a:lstStyle>
            <a:lvl1pPr algn="ctr">
              <a:defRPr sz="1600" b="0"/>
            </a:lvl1pPr>
          </a:lstStyle>
          <a:p>
            <a:r>
              <a:rPr lang="en-US" dirty="0"/>
              <a:t>Click icon to add picture</a:t>
            </a:r>
          </a:p>
        </p:txBody>
      </p:sp>
      <p:sp>
        <p:nvSpPr>
          <p:cNvPr id="7" name="TextBox 6">
            <a:extLst>
              <a:ext uri="{FF2B5EF4-FFF2-40B4-BE49-F238E27FC236}">
                <a16:creationId xmlns:a16="http://schemas.microsoft.com/office/drawing/2014/main" id="{AA6D44D6-10EB-EF61-89EE-C465B190352E}"/>
              </a:ext>
            </a:extLst>
          </p:cNvPr>
          <p:cNvSpPr txBox="1"/>
          <p:nvPr/>
        </p:nvSpPr>
        <p:spPr>
          <a:xfrm>
            <a:off x="634365" y="7985760"/>
            <a:ext cx="2354579" cy="123111"/>
          </a:xfrm>
          <a:prstGeom prst="rect">
            <a:avLst/>
          </a:prstGeom>
          <a:noFill/>
        </p:spPr>
        <p:txBody>
          <a:bodyPr wrap="square" lIns="0" tIns="0" rIns="0" bIns="0">
            <a:spAutoFit/>
          </a:bodyPr>
          <a:lstStyle/>
          <a:p>
            <a:pPr algn="l"/>
            <a:r>
              <a:rPr lang="en-US" sz="800" b="0" dirty="0">
                <a:solidFill>
                  <a:srgbClr val="B4B0AC"/>
                </a:solidFill>
                <a:latin typeface="Inter" panose="02000503000000020004" pitchFamily="50" charset="0"/>
                <a:cs typeface="Inter" panose="02000503000000020004" pitchFamily="50" charset="0"/>
              </a:rPr>
              <a:t>DXC Internal</a:t>
            </a:r>
          </a:p>
        </p:txBody>
      </p:sp>
      <p:sp>
        <p:nvSpPr>
          <p:cNvPr id="13" name="Footer Placeholder 4">
            <a:extLst>
              <a:ext uri="{FF2B5EF4-FFF2-40B4-BE49-F238E27FC236}">
                <a16:creationId xmlns:a16="http://schemas.microsoft.com/office/drawing/2014/main" id="{521D7A58-C394-D298-3928-DDB30411F308}"/>
              </a:ext>
            </a:extLst>
          </p:cNvPr>
          <p:cNvSpPr txBox="1">
            <a:spLocks/>
          </p:cNvSpPr>
          <p:nvPr/>
        </p:nvSpPr>
        <p:spPr>
          <a:xfrm>
            <a:off x="634742" y="7788274"/>
            <a:ext cx="3066778" cy="17526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50" dirty="0">
                <a:solidFill>
                  <a:schemeClr val="tx1"/>
                </a:solidFill>
                <a:latin typeface="Inter" panose="02000503000000020004" pitchFamily="50" charset="0"/>
                <a:cs typeface="Inter" panose="02000503000000020004" pitchFamily="50" charset="0"/>
              </a:rPr>
              <a:t>© </a:t>
            </a:r>
            <a:fld id="{C0650B53-F5B1-403A-BD70-58B7AE2589AD}" type="datetimeyyyy">
              <a:rPr lang="en-US" sz="850" smtClean="0">
                <a:solidFill>
                  <a:schemeClr val="tx1"/>
                </a:solidFill>
                <a:latin typeface="Inter" panose="02000503000000020004" pitchFamily="50" charset="0"/>
                <a:cs typeface="Inter" panose="02000503000000020004" pitchFamily="50" charset="0"/>
              </a:rPr>
              <a:pPr algn="l"/>
              <a:t>2026</a:t>
            </a:fld>
            <a:r>
              <a:rPr lang="en-US" sz="850" dirty="0">
                <a:solidFill>
                  <a:schemeClr val="tx1"/>
                </a:solidFill>
                <a:latin typeface="Inter" panose="02000503000000020004" pitchFamily="50" charset="0"/>
                <a:cs typeface="Inter" panose="02000503000000020004" pitchFamily="50" charset="0"/>
              </a:rPr>
              <a:t> DXC Technology Company. All rights reserved.</a:t>
            </a:r>
          </a:p>
        </p:txBody>
      </p:sp>
    </p:spTree>
    <p:extLst>
      <p:ext uri="{BB962C8B-B14F-4D97-AF65-F5344CB8AC3E}">
        <p14:creationId xmlns:p14="http://schemas.microsoft.com/office/powerpoint/2010/main" val="3967663210"/>
      </p:ext>
    </p:extLst>
  </p:cSld>
  <p:clrMapOvr>
    <a:masterClrMapping/>
  </p:clrMapOvr>
  <mc:AlternateContent xmlns:mc="http://schemas.openxmlformats.org/markup-compatibility/2006">
    <mc:Choice xmlns:p14="http://schemas.microsoft.com/office/powerpoint/2010/main" Requires="p14">
      <p:transition spd="slow" p14:dur="1750" advTm="2239">
        <p:fade/>
      </p:transition>
    </mc:Choice>
    <mc:Fallback>
      <p:transition spd="slow" advTm="2239">
        <p:fade/>
      </p:transition>
    </mc:Fallback>
  </mc:AlternateContent>
  <p:hf sldNum="0" hdr="0" ftr="0" dt="0"/>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
    <p:spTree>
      <p:nvGrpSpPr>
        <p:cNvPr id="1" name=""/>
        <p:cNvGrpSpPr/>
        <p:nvPr/>
      </p:nvGrpSpPr>
      <p:grpSpPr>
        <a:xfrm>
          <a:off x="0" y="0"/>
          <a:ext cx="0" cy="0"/>
          <a:chOff x="0" y="0"/>
          <a:chExt cx="0" cy="0"/>
        </a:xfrm>
      </p:grpSpPr>
      <p:sp>
        <p:nvSpPr>
          <p:cNvPr id="16" name="Subtitle 2">
            <a:extLst>
              <a:ext uri="{FF2B5EF4-FFF2-40B4-BE49-F238E27FC236}">
                <a16:creationId xmlns:a16="http://schemas.microsoft.com/office/drawing/2014/main" id="{55E00072-8177-8B6A-6A90-45F4AB9D7337}"/>
              </a:ext>
            </a:extLst>
          </p:cNvPr>
          <p:cNvSpPr>
            <a:spLocks noGrp="1"/>
          </p:cNvSpPr>
          <p:nvPr>
            <p:ph type="subTitle" idx="1" hasCustomPrompt="1"/>
          </p:nvPr>
        </p:nvSpPr>
        <p:spPr>
          <a:xfrm>
            <a:off x="466451" y="888296"/>
            <a:ext cx="4358641" cy="201337"/>
          </a:xfrm>
          <a:prstGeom prst="rect">
            <a:avLst/>
          </a:prstGeom>
        </p:spPr>
        <p:txBody>
          <a:bodyPr lIns="0" tIns="0" rIns="0" bIns="0" anchor="ctr" anchorCtr="0">
            <a:noAutofit/>
          </a:bodyPr>
          <a:lstStyle>
            <a:lvl1pPr marL="0" indent="0" algn="l">
              <a:spcBef>
                <a:spcPts val="0"/>
              </a:spcBef>
              <a:buNone/>
              <a:defRPr sz="1050" b="0" spc="0" baseline="0">
                <a:solidFill>
                  <a:schemeClr val="accent4"/>
                </a:solidFill>
                <a:latin typeface="Inter Medium" panose="02000603000000020004" pitchFamily="50" charset="0"/>
                <a:ea typeface="Inter Medium" panose="02000603000000020004" pitchFamily="50" charset="0"/>
                <a:cs typeface="Inter Medium" panose="02000603000000020004" pitchFamily="50" charset="0"/>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eyebrow text</a:t>
            </a:r>
          </a:p>
        </p:txBody>
      </p:sp>
      <p:sp>
        <p:nvSpPr>
          <p:cNvPr id="6" name="Title Placeholder 1">
            <a:extLst>
              <a:ext uri="{FF2B5EF4-FFF2-40B4-BE49-F238E27FC236}">
                <a16:creationId xmlns:a16="http://schemas.microsoft.com/office/drawing/2014/main" id="{88684DD0-26F1-1FC3-88D2-5B51E61368F1}"/>
              </a:ext>
            </a:extLst>
          </p:cNvPr>
          <p:cNvSpPr>
            <a:spLocks noGrp="1"/>
          </p:cNvSpPr>
          <p:nvPr>
            <p:ph type="title"/>
          </p:nvPr>
        </p:nvSpPr>
        <p:spPr>
          <a:xfrm>
            <a:off x="484187" y="1305919"/>
            <a:ext cx="13689011" cy="1097280"/>
          </a:xfrm>
          <a:prstGeom prst="rect">
            <a:avLst/>
          </a:prstGeom>
        </p:spPr>
        <p:txBody>
          <a:bodyPr vert="horz" lIns="0" tIns="0" rIns="0" bIns="0" rtlCol="0" anchor="t" anchorCtr="0">
            <a:noAutofit/>
          </a:bodyPr>
          <a:lstStyle/>
          <a:p>
            <a:r>
              <a:rPr lang="en-US"/>
              <a:t>Click to edit Master title style</a:t>
            </a:r>
          </a:p>
        </p:txBody>
      </p:sp>
    </p:spTree>
    <p:extLst>
      <p:ext uri="{BB962C8B-B14F-4D97-AF65-F5344CB8AC3E}">
        <p14:creationId xmlns:p14="http://schemas.microsoft.com/office/powerpoint/2010/main" val="3176147766"/>
      </p:ext>
    </p:extLst>
  </p:cSld>
  <p:clrMapOvr>
    <a:masterClrMapping/>
  </p:clrMapOvr>
  <mc:AlternateContent xmlns:mc="http://schemas.openxmlformats.org/markup-compatibility/2006">
    <mc:Choice xmlns:p14="http://schemas.microsoft.com/office/powerpoint/2010/main" Requires="p14">
      <p:transition spd="slow" p14:dur="1750" advTm="2239">
        <p:fade/>
      </p:transition>
    </mc:Choice>
    <mc:Fallback>
      <p:transition spd="slow" advTm="2239">
        <p:fade/>
      </p:transition>
    </mc:Fallback>
  </mc:AlternateContent>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Primary)">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107086DB-C6B2-0EAA-2AD5-9B3FF5BF83BA}"/>
              </a:ext>
            </a:extLst>
          </p:cNvPr>
          <p:cNvSpPr>
            <a:spLocks noGrp="1"/>
          </p:cNvSpPr>
          <p:nvPr>
            <p:ph type="subTitle" idx="1" hasCustomPrompt="1"/>
          </p:nvPr>
        </p:nvSpPr>
        <p:spPr>
          <a:xfrm>
            <a:off x="466451" y="888296"/>
            <a:ext cx="4358641" cy="201337"/>
          </a:xfrm>
          <a:prstGeom prst="rect">
            <a:avLst/>
          </a:prstGeom>
        </p:spPr>
        <p:txBody>
          <a:bodyPr lIns="0" tIns="0" rIns="0" bIns="0" anchor="ctr" anchorCtr="0">
            <a:noAutofit/>
          </a:bodyPr>
          <a:lstStyle>
            <a:lvl1pPr marL="0" indent="0" algn="l">
              <a:spcBef>
                <a:spcPts val="0"/>
              </a:spcBef>
              <a:buNone/>
              <a:defRPr sz="1050" b="0" spc="0" baseline="0">
                <a:solidFill>
                  <a:schemeClr val="accent4"/>
                </a:solidFill>
                <a:latin typeface="Inter Medium" panose="02000603000000020004" pitchFamily="50" charset="0"/>
                <a:ea typeface="Inter Medium" panose="02000603000000020004" pitchFamily="50" charset="0"/>
                <a:cs typeface="Inter Medium" panose="02000603000000020004" pitchFamily="50" charset="0"/>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eyebrow text</a:t>
            </a:r>
          </a:p>
        </p:txBody>
      </p:sp>
      <p:sp>
        <p:nvSpPr>
          <p:cNvPr id="7" name="Text Placeholder 2">
            <a:extLst>
              <a:ext uri="{FF2B5EF4-FFF2-40B4-BE49-F238E27FC236}">
                <a16:creationId xmlns:a16="http://schemas.microsoft.com/office/drawing/2014/main" id="{027718AA-D45F-B35B-3E8D-9C19F3BD2724}"/>
              </a:ext>
            </a:extLst>
          </p:cNvPr>
          <p:cNvSpPr>
            <a:spLocks noGrp="1"/>
          </p:cNvSpPr>
          <p:nvPr>
            <p:ph idx="10" hasCustomPrompt="1"/>
          </p:nvPr>
        </p:nvSpPr>
        <p:spPr>
          <a:xfrm>
            <a:off x="3105150" y="2506979"/>
            <a:ext cx="11068050" cy="5162551"/>
          </a:xfrm>
          <a:prstGeom prst="rect">
            <a:avLst/>
          </a:prstGeom>
        </p:spPr>
        <p:txBody>
          <a:bodyPr vert="horz" lIns="0" tIns="45720" rIns="0" bIns="45720" rtlCol="0">
            <a:noAutofit/>
          </a:bodyPr>
          <a:lstStyle>
            <a:lvl1pPr>
              <a:spcAft>
                <a:spcPts val="400"/>
              </a:spcAft>
              <a:defRPr/>
            </a:lvl1pPr>
            <a:lvl2pPr>
              <a:spcAft>
                <a:spcPts val="400"/>
              </a:spcAft>
              <a:defRPr/>
            </a:lvl2pPr>
            <a:lvl3pPr>
              <a:spcAft>
                <a:spcPts val="400"/>
              </a:spcAft>
              <a:defRPr sz="1600"/>
            </a:lvl3pPr>
            <a:lvl4pPr>
              <a:spcAft>
                <a:spcPts val="400"/>
              </a:spcAft>
              <a:defRPr/>
            </a:lvl4pPr>
            <a:lvl5pPr>
              <a:spcAft>
                <a:spcPts val="4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tle Placeholder 1">
            <a:extLst>
              <a:ext uri="{FF2B5EF4-FFF2-40B4-BE49-F238E27FC236}">
                <a16:creationId xmlns:a16="http://schemas.microsoft.com/office/drawing/2014/main" id="{91704F69-1FC3-DB7A-1D08-B981EE2B7396}"/>
              </a:ext>
            </a:extLst>
          </p:cNvPr>
          <p:cNvSpPr>
            <a:spLocks noGrp="1"/>
          </p:cNvSpPr>
          <p:nvPr>
            <p:ph type="title"/>
          </p:nvPr>
        </p:nvSpPr>
        <p:spPr>
          <a:xfrm>
            <a:off x="484187" y="1305919"/>
            <a:ext cx="13689011" cy="1097280"/>
          </a:xfrm>
          <a:prstGeom prst="rect">
            <a:avLst/>
          </a:prstGeom>
        </p:spPr>
        <p:txBody>
          <a:bodyPr vert="horz" lIns="0" tIns="0" rIns="0" bIns="0" rtlCol="0" anchor="t" anchorCtr="0">
            <a:noAutofit/>
          </a:bodyPr>
          <a:lstStyle/>
          <a:p>
            <a:r>
              <a:rPr lang="en-US"/>
              <a:t>Click to edit Master title style</a:t>
            </a:r>
          </a:p>
        </p:txBody>
      </p:sp>
    </p:spTree>
    <p:extLst>
      <p:ext uri="{BB962C8B-B14F-4D97-AF65-F5344CB8AC3E}">
        <p14:creationId xmlns:p14="http://schemas.microsoft.com/office/powerpoint/2010/main" val="3496720653"/>
      </p:ext>
    </p:extLst>
  </p:cSld>
  <p:clrMapOvr>
    <a:masterClrMapping/>
  </p:clrMapOvr>
  <mc:AlternateContent xmlns:mc="http://schemas.openxmlformats.org/markup-compatibility/2006">
    <mc:Choice xmlns:p14="http://schemas.microsoft.com/office/powerpoint/2010/main" Requires="p14">
      <p:transition spd="slow" p14:dur="1750" advTm="2239">
        <p:fade/>
      </p:transition>
    </mc:Choice>
    <mc:Fallback>
      <p:transition spd="slow" advTm="2239">
        <p:fade/>
      </p:transition>
    </mc:Fallback>
  </mc:AlternateContent>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Left Aligne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107086DB-C6B2-0EAA-2AD5-9B3FF5BF83BA}"/>
              </a:ext>
            </a:extLst>
          </p:cNvPr>
          <p:cNvSpPr>
            <a:spLocks noGrp="1"/>
          </p:cNvSpPr>
          <p:nvPr>
            <p:ph type="subTitle" idx="1" hasCustomPrompt="1"/>
          </p:nvPr>
        </p:nvSpPr>
        <p:spPr>
          <a:xfrm>
            <a:off x="466451" y="888296"/>
            <a:ext cx="4358641" cy="201337"/>
          </a:xfrm>
          <a:prstGeom prst="rect">
            <a:avLst/>
          </a:prstGeom>
        </p:spPr>
        <p:txBody>
          <a:bodyPr lIns="0" tIns="0" rIns="0" bIns="0" anchor="ctr" anchorCtr="0">
            <a:noAutofit/>
          </a:bodyPr>
          <a:lstStyle>
            <a:lvl1pPr marL="0" indent="0" algn="l">
              <a:spcBef>
                <a:spcPts val="0"/>
              </a:spcBef>
              <a:buNone/>
              <a:defRPr sz="1050" b="0" spc="0" baseline="0">
                <a:solidFill>
                  <a:schemeClr val="accent4"/>
                </a:solidFill>
                <a:latin typeface="Inter Medium" panose="02000603000000020004" pitchFamily="50" charset="0"/>
                <a:ea typeface="Inter Medium" panose="02000603000000020004" pitchFamily="50" charset="0"/>
                <a:cs typeface="Inter Medium" panose="02000603000000020004" pitchFamily="50" charset="0"/>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eyebrow text</a:t>
            </a:r>
          </a:p>
        </p:txBody>
      </p:sp>
      <p:sp>
        <p:nvSpPr>
          <p:cNvPr id="7" name="Text Placeholder 2">
            <a:extLst>
              <a:ext uri="{FF2B5EF4-FFF2-40B4-BE49-F238E27FC236}">
                <a16:creationId xmlns:a16="http://schemas.microsoft.com/office/drawing/2014/main" id="{027718AA-D45F-B35B-3E8D-9C19F3BD2724}"/>
              </a:ext>
            </a:extLst>
          </p:cNvPr>
          <p:cNvSpPr>
            <a:spLocks noGrp="1"/>
          </p:cNvSpPr>
          <p:nvPr>
            <p:ph idx="10" hasCustomPrompt="1"/>
          </p:nvPr>
        </p:nvSpPr>
        <p:spPr>
          <a:xfrm>
            <a:off x="484187" y="2506979"/>
            <a:ext cx="11022013" cy="5162551"/>
          </a:xfrm>
          <a:prstGeom prst="rect">
            <a:avLst/>
          </a:prstGeom>
        </p:spPr>
        <p:txBody>
          <a:bodyPr vert="horz" lIns="0" tIns="45720" rIns="0" bIns="45720" rtlCol="0">
            <a:noAutofit/>
          </a:bodyPr>
          <a:lstStyle>
            <a:lvl1pPr>
              <a:spcAft>
                <a:spcPts val="400"/>
              </a:spcAft>
              <a:defRPr/>
            </a:lvl1pPr>
            <a:lvl2pPr>
              <a:spcAft>
                <a:spcPts val="400"/>
              </a:spcAft>
              <a:defRPr/>
            </a:lvl2pPr>
            <a:lvl3pPr>
              <a:spcAft>
                <a:spcPts val="400"/>
              </a:spcAft>
              <a:defRPr sz="1600"/>
            </a:lvl3pPr>
            <a:lvl4pPr>
              <a:spcAft>
                <a:spcPts val="400"/>
              </a:spcAft>
              <a:defRPr/>
            </a:lvl4pPr>
            <a:lvl5pPr>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Placeholder 1">
            <a:extLst>
              <a:ext uri="{FF2B5EF4-FFF2-40B4-BE49-F238E27FC236}">
                <a16:creationId xmlns:a16="http://schemas.microsoft.com/office/drawing/2014/main" id="{91704F69-1FC3-DB7A-1D08-B981EE2B7396}"/>
              </a:ext>
            </a:extLst>
          </p:cNvPr>
          <p:cNvSpPr>
            <a:spLocks noGrp="1"/>
          </p:cNvSpPr>
          <p:nvPr>
            <p:ph type="title"/>
          </p:nvPr>
        </p:nvSpPr>
        <p:spPr>
          <a:xfrm>
            <a:off x="484187" y="1305919"/>
            <a:ext cx="13689011" cy="1097280"/>
          </a:xfrm>
          <a:prstGeom prst="rect">
            <a:avLst/>
          </a:prstGeom>
        </p:spPr>
        <p:txBody>
          <a:bodyPr vert="horz" lIns="0" tIns="0" rIns="0" bIns="0" rtlCol="0" anchor="t" anchorCtr="0">
            <a:noAutofit/>
          </a:bodyPr>
          <a:lstStyle/>
          <a:p>
            <a:r>
              <a:rPr lang="en-US"/>
              <a:t>Click to edit Master title style</a:t>
            </a:r>
          </a:p>
        </p:txBody>
      </p:sp>
    </p:spTree>
    <p:extLst>
      <p:ext uri="{BB962C8B-B14F-4D97-AF65-F5344CB8AC3E}">
        <p14:creationId xmlns:p14="http://schemas.microsoft.com/office/powerpoint/2010/main" val="64038724"/>
      </p:ext>
    </p:extLst>
  </p:cSld>
  <p:clrMapOvr>
    <a:masterClrMapping/>
  </p:clrMapOvr>
  <mc:AlternateContent xmlns:mc="http://schemas.openxmlformats.org/markup-compatibility/2006">
    <mc:Choice xmlns:p14="http://schemas.microsoft.com/office/powerpoint/2010/main" Requires="p14">
      <p:transition spd="slow" p14:dur="1750" advTm="2239">
        <p:fade/>
      </p:transition>
    </mc:Choice>
    <mc:Fallback>
      <p:transition spd="slow" advTm="2239">
        <p:fade/>
      </p:transition>
    </mc:Fallback>
  </mc:AlternateContent>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107086DB-C6B2-0EAA-2AD5-9B3FF5BF83BA}"/>
              </a:ext>
            </a:extLst>
          </p:cNvPr>
          <p:cNvSpPr>
            <a:spLocks noGrp="1"/>
          </p:cNvSpPr>
          <p:nvPr>
            <p:ph type="subTitle" idx="1" hasCustomPrompt="1"/>
          </p:nvPr>
        </p:nvSpPr>
        <p:spPr>
          <a:xfrm>
            <a:off x="466451" y="888296"/>
            <a:ext cx="4358641" cy="201337"/>
          </a:xfrm>
          <a:prstGeom prst="rect">
            <a:avLst/>
          </a:prstGeom>
        </p:spPr>
        <p:txBody>
          <a:bodyPr lIns="0" tIns="0" rIns="0" bIns="0" anchor="ctr" anchorCtr="0">
            <a:noAutofit/>
          </a:bodyPr>
          <a:lstStyle>
            <a:lvl1pPr marL="0" indent="0" algn="l">
              <a:spcBef>
                <a:spcPts val="0"/>
              </a:spcBef>
              <a:buNone/>
              <a:defRPr sz="1050" b="0" spc="0" baseline="0">
                <a:solidFill>
                  <a:schemeClr val="accent4"/>
                </a:solidFill>
                <a:latin typeface="Inter Medium" panose="02000603000000020004" pitchFamily="50" charset="0"/>
                <a:ea typeface="Inter Medium" panose="02000603000000020004" pitchFamily="50" charset="0"/>
                <a:cs typeface="Inter Medium" panose="02000603000000020004" pitchFamily="50" charset="0"/>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eyebrow text</a:t>
            </a:r>
          </a:p>
        </p:txBody>
      </p:sp>
      <p:sp>
        <p:nvSpPr>
          <p:cNvPr id="9" name="Text Placeholder 2">
            <a:extLst>
              <a:ext uri="{FF2B5EF4-FFF2-40B4-BE49-F238E27FC236}">
                <a16:creationId xmlns:a16="http://schemas.microsoft.com/office/drawing/2014/main" id="{4B9C8783-1EE1-5F05-94F0-020AC1279309}"/>
              </a:ext>
            </a:extLst>
          </p:cNvPr>
          <p:cNvSpPr>
            <a:spLocks noGrp="1"/>
          </p:cNvSpPr>
          <p:nvPr>
            <p:ph idx="10" hasCustomPrompt="1"/>
          </p:nvPr>
        </p:nvSpPr>
        <p:spPr>
          <a:xfrm>
            <a:off x="3113088" y="2506979"/>
            <a:ext cx="5283489" cy="5162551"/>
          </a:xfrm>
          <a:prstGeom prst="rect">
            <a:avLst/>
          </a:prstGeom>
        </p:spPr>
        <p:txBody>
          <a:bodyPr vert="horz" lIns="0" tIns="45720" rIns="0" bIns="45720" rtlCol="0">
            <a:noAutofit/>
          </a:bodyPr>
          <a:lstStyle>
            <a:lvl1pPr>
              <a:spcAft>
                <a:spcPts val="400"/>
              </a:spcAft>
              <a:defRPr/>
            </a:lvl1pPr>
            <a:lvl2pPr>
              <a:spcAft>
                <a:spcPts val="400"/>
              </a:spcAft>
              <a:defRPr/>
            </a:lvl2pPr>
            <a:lvl3pPr>
              <a:spcAft>
                <a:spcPts val="400"/>
              </a:spcAft>
              <a:defRPr sz="1600"/>
            </a:lvl3pPr>
            <a:lvl4pPr>
              <a:spcAft>
                <a:spcPts val="400"/>
              </a:spcAft>
              <a:defRPr/>
            </a:lvl4pPr>
            <a:lvl5pPr>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Placeholder 1">
            <a:extLst>
              <a:ext uri="{FF2B5EF4-FFF2-40B4-BE49-F238E27FC236}">
                <a16:creationId xmlns:a16="http://schemas.microsoft.com/office/drawing/2014/main" id="{5C207ECF-D4C3-643D-CB6A-041FFB7097D0}"/>
              </a:ext>
            </a:extLst>
          </p:cNvPr>
          <p:cNvSpPr>
            <a:spLocks noGrp="1"/>
          </p:cNvSpPr>
          <p:nvPr>
            <p:ph type="title"/>
          </p:nvPr>
        </p:nvSpPr>
        <p:spPr>
          <a:xfrm>
            <a:off x="484187" y="1305919"/>
            <a:ext cx="13689011" cy="1097280"/>
          </a:xfrm>
          <a:prstGeom prst="rect">
            <a:avLst/>
          </a:prstGeom>
        </p:spPr>
        <p:txBody>
          <a:bodyPr vert="horz" lIns="0" tIns="0" rIns="0" bIns="0" rtlCol="0" anchor="t" anchorCtr="0">
            <a:noAutofit/>
          </a:bodyPr>
          <a:lstStyle/>
          <a:p>
            <a:r>
              <a:rPr lang="en-US"/>
              <a:t>Click to edit Master title style</a:t>
            </a:r>
          </a:p>
        </p:txBody>
      </p:sp>
      <p:sp>
        <p:nvSpPr>
          <p:cNvPr id="12" name="Text Placeholder 2">
            <a:extLst>
              <a:ext uri="{FF2B5EF4-FFF2-40B4-BE49-F238E27FC236}">
                <a16:creationId xmlns:a16="http://schemas.microsoft.com/office/drawing/2014/main" id="{27C006B6-6F06-D002-5779-598B7A382848}"/>
              </a:ext>
            </a:extLst>
          </p:cNvPr>
          <p:cNvSpPr>
            <a:spLocks noGrp="1"/>
          </p:cNvSpPr>
          <p:nvPr>
            <p:ph idx="11" hasCustomPrompt="1"/>
          </p:nvPr>
        </p:nvSpPr>
        <p:spPr>
          <a:xfrm>
            <a:off x="8856663" y="2506978"/>
            <a:ext cx="5065302" cy="5162551"/>
          </a:xfrm>
          <a:prstGeom prst="rect">
            <a:avLst/>
          </a:prstGeom>
        </p:spPr>
        <p:txBody>
          <a:bodyPr vert="horz" lIns="0" tIns="45720" rIns="0" bIns="45720" rtlCol="0">
            <a:noAutofit/>
          </a:bodyPr>
          <a:lstStyle>
            <a:lvl1pPr>
              <a:spcAft>
                <a:spcPts val="400"/>
              </a:spcAft>
              <a:defRPr/>
            </a:lvl1pPr>
            <a:lvl2pPr>
              <a:spcAft>
                <a:spcPts val="400"/>
              </a:spcAft>
              <a:defRPr/>
            </a:lvl2pPr>
            <a:lvl3pPr>
              <a:spcAft>
                <a:spcPts val="400"/>
              </a:spcAft>
              <a:defRPr sz="1600"/>
            </a:lvl3pPr>
            <a:lvl4pPr>
              <a:spcAft>
                <a:spcPts val="400"/>
              </a:spcAft>
              <a:defRPr/>
            </a:lvl4pPr>
            <a:lvl5pPr>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3281761"/>
      </p:ext>
    </p:extLst>
  </p:cSld>
  <p:clrMapOvr>
    <a:masterClrMapping/>
  </p:clrMapOvr>
  <mc:AlternateContent xmlns:mc="http://schemas.openxmlformats.org/markup-compatibility/2006">
    <mc:Choice xmlns:p14="http://schemas.microsoft.com/office/powerpoint/2010/main" Requires="p14">
      <p:transition spd="slow" p14:dur="1750" advTm="2239">
        <p:fade/>
      </p:transition>
    </mc:Choice>
    <mc:Fallback>
      <p:transition spd="slow" advTm="2239">
        <p:fade/>
      </p:transition>
    </mc:Fallback>
  </mc:AlternateContent>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ullete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105150" y="2506978"/>
            <a:ext cx="11068048" cy="5162552"/>
          </a:xfrm>
          <a:prstGeom prst="rect">
            <a:avLst/>
          </a:prstGeom>
        </p:spPr>
        <p:txBody>
          <a:bodyPr>
            <a:noAutofit/>
          </a:bodyPr>
          <a:lstStyle>
            <a:lvl1pPr marL="228600" indent="-228600">
              <a:buFont typeface="Arial" pitchFamily="34" charset="0"/>
              <a:buChar char="•"/>
              <a:defRPr sz="1600" b="0"/>
            </a:lvl1pPr>
            <a:lvl2pPr marL="457200" indent="-228600">
              <a:spcBef>
                <a:spcPts val="600"/>
              </a:spcBef>
              <a:buFont typeface="Arial" pitchFamily="34" charset="0"/>
              <a:buChar char="–"/>
              <a:defRPr sz="1600" b="0"/>
            </a:lvl2pPr>
            <a:lvl3pPr marL="685800" indent="-228600">
              <a:spcBef>
                <a:spcPts val="600"/>
              </a:spcBef>
              <a:buFont typeface="Arial" pitchFamily="34" charset="0"/>
              <a:buChar char="–"/>
              <a:defRPr sz="1400" b="0"/>
            </a:lvl3pPr>
            <a:lvl4pPr marL="914400" indent="-228600">
              <a:spcBef>
                <a:spcPts val="600"/>
              </a:spcBef>
              <a:buFont typeface="Arial" pitchFamily="34" charset="0"/>
              <a:buChar char="–"/>
              <a:defRPr sz="1400" b="0"/>
            </a:lvl4pPr>
            <a:lvl5pPr marL="1143000" indent="-228600">
              <a:spcBef>
                <a:spcPts val="600"/>
              </a:spcBef>
              <a:buFont typeface="Arial" pitchFamily="34" charset="0"/>
              <a:buChar char="–"/>
              <a:defRPr sz="1400" b="0"/>
            </a:lvl5pPr>
            <a:lvl6pPr marL="1371600" indent="-228600">
              <a:spcBef>
                <a:spcPts val="600"/>
              </a:spcBef>
              <a:buFont typeface="Arial" pitchFamily="34" charset="0"/>
              <a:buChar char="–"/>
              <a:defRPr baseline="0"/>
            </a:lvl6pPr>
            <a:lvl7pPr marL="1600200" indent="-228600">
              <a:spcBef>
                <a:spcPts val="600"/>
              </a:spcBef>
              <a:buFont typeface="Arial" pitchFamily="34" charset="0"/>
              <a:buChar char="–"/>
              <a:defRPr baseline="0"/>
            </a:lvl7pPr>
            <a:lvl8pPr marL="1828800" indent="-228600">
              <a:spcBef>
                <a:spcPts val="600"/>
              </a:spcBef>
              <a:buFont typeface="Arial" pitchFamily="34" charset="0"/>
              <a:buChar char="–"/>
              <a:defRPr baseline="0"/>
            </a:lvl8pPr>
            <a:lvl9pPr marL="2057400" indent="-228600">
              <a:spcBef>
                <a:spcPts val="600"/>
              </a:spcBef>
              <a:buFont typeface="Arial" pitchFamily="34" charset="0"/>
              <a:buChar cha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ubtitle 2">
            <a:extLst>
              <a:ext uri="{FF2B5EF4-FFF2-40B4-BE49-F238E27FC236}">
                <a16:creationId xmlns:a16="http://schemas.microsoft.com/office/drawing/2014/main" id="{6E9DCC20-00EA-22DD-2AE0-CB3AE03BE68F}"/>
              </a:ext>
            </a:extLst>
          </p:cNvPr>
          <p:cNvSpPr>
            <a:spLocks noGrp="1"/>
          </p:cNvSpPr>
          <p:nvPr>
            <p:ph type="subTitle" idx="10" hasCustomPrompt="1"/>
          </p:nvPr>
        </p:nvSpPr>
        <p:spPr>
          <a:xfrm>
            <a:off x="466451" y="888296"/>
            <a:ext cx="4358641" cy="201337"/>
          </a:xfrm>
          <a:prstGeom prst="rect">
            <a:avLst/>
          </a:prstGeom>
        </p:spPr>
        <p:txBody>
          <a:bodyPr lIns="0" tIns="0" rIns="0" bIns="0" anchor="ctr" anchorCtr="0">
            <a:noAutofit/>
          </a:bodyPr>
          <a:lstStyle>
            <a:lvl1pPr marL="0" indent="0" algn="l">
              <a:spcBef>
                <a:spcPts val="0"/>
              </a:spcBef>
              <a:buNone/>
              <a:defRPr sz="1050" b="0" spc="0" baseline="0">
                <a:solidFill>
                  <a:schemeClr val="accent4"/>
                </a:solidFill>
                <a:latin typeface="Inter Medium" panose="02000603000000020004" pitchFamily="50" charset="0"/>
                <a:ea typeface="Inter Medium" panose="02000603000000020004" pitchFamily="50" charset="0"/>
                <a:cs typeface="Inter Medium" panose="02000603000000020004" pitchFamily="50" charset="0"/>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eyebrow text</a:t>
            </a:r>
          </a:p>
        </p:txBody>
      </p:sp>
      <p:sp>
        <p:nvSpPr>
          <p:cNvPr id="4" name="Title Placeholder 1">
            <a:extLst>
              <a:ext uri="{FF2B5EF4-FFF2-40B4-BE49-F238E27FC236}">
                <a16:creationId xmlns:a16="http://schemas.microsoft.com/office/drawing/2014/main" id="{673ADA15-B0A6-A9E1-1441-0E6F1682B89E}"/>
              </a:ext>
            </a:extLst>
          </p:cNvPr>
          <p:cNvSpPr>
            <a:spLocks noGrp="1"/>
          </p:cNvSpPr>
          <p:nvPr>
            <p:ph type="title"/>
          </p:nvPr>
        </p:nvSpPr>
        <p:spPr>
          <a:xfrm>
            <a:off x="484187" y="1305919"/>
            <a:ext cx="13689011" cy="1097280"/>
          </a:xfrm>
          <a:prstGeom prst="rect">
            <a:avLst/>
          </a:prstGeom>
        </p:spPr>
        <p:txBody>
          <a:bodyPr vert="horz" lIns="0" tIns="0" rIns="0" bIns="0" rtlCol="0" anchor="t" anchorCtr="0">
            <a:noAutofit/>
          </a:bodyPr>
          <a:lstStyle/>
          <a:p>
            <a:r>
              <a:rPr lang="en-US"/>
              <a:t>Click to edit Master title style</a:t>
            </a:r>
          </a:p>
        </p:txBody>
      </p:sp>
    </p:spTree>
    <p:extLst>
      <p:ext uri="{BB962C8B-B14F-4D97-AF65-F5344CB8AC3E}">
        <p14:creationId xmlns:p14="http://schemas.microsoft.com/office/powerpoint/2010/main" val="2439510943"/>
      </p:ext>
    </p:extLst>
  </p:cSld>
  <p:clrMapOvr>
    <a:masterClrMapping/>
  </p:clrMapOvr>
  <mc:AlternateContent xmlns:mc="http://schemas.openxmlformats.org/markup-compatibility/2006">
    <mc:Choice xmlns:p14="http://schemas.microsoft.com/office/powerpoint/2010/main" Requires="p14">
      <p:transition spd="slow" p14:dur="1750" advTm="2239">
        <p:fade/>
      </p:transition>
    </mc:Choice>
    <mc:Fallback>
      <p:transition spd="slow" advTm="2239">
        <p:fade/>
      </p:transition>
    </mc:Fallback>
  </mc:AlternateContent>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with Photo">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107086DB-C6B2-0EAA-2AD5-9B3FF5BF83BA}"/>
              </a:ext>
            </a:extLst>
          </p:cNvPr>
          <p:cNvSpPr>
            <a:spLocks noGrp="1"/>
          </p:cNvSpPr>
          <p:nvPr>
            <p:ph type="subTitle" idx="1" hasCustomPrompt="1"/>
          </p:nvPr>
        </p:nvSpPr>
        <p:spPr>
          <a:xfrm>
            <a:off x="466451" y="888296"/>
            <a:ext cx="4358641" cy="201337"/>
          </a:xfrm>
          <a:prstGeom prst="rect">
            <a:avLst/>
          </a:prstGeom>
        </p:spPr>
        <p:txBody>
          <a:bodyPr lIns="0" tIns="0" rIns="0" bIns="0" anchor="ctr" anchorCtr="0">
            <a:noAutofit/>
          </a:bodyPr>
          <a:lstStyle>
            <a:lvl1pPr marL="0" indent="0" algn="l">
              <a:spcBef>
                <a:spcPts val="0"/>
              </a:spcBef>
              <a:buNone/>
              <a:defRPr sz="1050" b="0" spc="0" baseline="0">
                <a:solidFill>
                  <a:schemeClr val="accent4"/>
                </a:solidFill>
                <a:latin typeface="Inter Medium" panose="02000603000000020004" pitchFamily="50" charset="0"/>
                <a:ea typeface="Inter Medium" panose="02000603000000020004" pitchFamily="50" charset="0"/>
                <a:cs typeface="Inter Medium" panose="02000603000000020004" pitchFamily="50" charset="0"/>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eyebrow text</a:t>
            </a:r>
          </a:p>
        </p:txBody>
      </p:sp>
      <p:sp>
        <p:nvSpPr>
          <p:cNvPr id="5" name="Text Placeholder 2">
            <a:extLst>
              <a:ext uri="{FF2B5EF4-FFF2-40B4-BE49-F238E27FC236}">
                <a16:creationId xmlns:a16="http://schemas.microsoft.com/office/drawing/2014/main" id="{B5717FA4-86CE-556E-68FB-95C761BEC1B6}"/>
              </a:ext>
            </a:extLst>
          </p:cNvPr>
          <p:cNvSpPr>
            <a:spLocks noGrp="1"/>
          </p:cNvSpPr>
          <p:nvPr>
            <p:ph idx="10" hasCustomPrompt="1"/>
          </p:nvPr>
        </p:nvSpPr>
        <p:spPr>
          <a:xfrm>
            <a:off x="484188" y="2506979"/>
            <a:ext cx="6831012" cy="5162551"/>
          </a:xfrm>
          <a:prstGeom prst="rect">
            <a:avLst/>
          </a:prstGeom>
        </p:spPr>
        <p:txBody>
          <a:bodyPr vert="horz" lIns="0" tIns="45720" rIns="0" bIns="45720" rtlCol="0">
            <a:noAutofit/>
          </a:bodyPr>
          <a:lstStyle>
            <a:lvl1pPr>
              <a:spcAft>
                <a:spcPts val="400"/>
              </a:spcAft>
              <a:defRPr/>
            </a:lvl1pPr>
            <a:lvl2pPr>
              <a:spcAft>
                <a:spcPts val="400"/>
              </a:spcAft>
              <a:defRPr/>
            </a:lvl2pPr>
            <a:lvl3pPr>
              <a:spcAft>
                <a:spcPts val="400"/>
              </a:spcAft>
              <a:defRPr sz="1600"/>
            </a:lvl3pPr>
            <a:lvl4pPr>
              <a:spcAft>
                <a:spcPts val="400"/>
              </a:spcAft>
              <a:defRPr/>
            </a:lvl4pPr>
            <a:lvl5pPr>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Placeholder 1">
            <a:extLst>
              <a:ext uri="{FF2B5EF4-FFF2-40B4-BE49-F238E27FC236}">
                <a16:creationId xmlns:a16="http://schemas.microsoft.com/office/drawing/2014/main" id="{83CCBB92-4E2E-CA56-141C-71DDE9C9C724}"/>
              </a:ext>
            </a:extLst>
          </p:cNvPr>
          <p:cNvSpPr>
            <a:spLocks noGrp="1"/>
          </p:cNvSpPr>
          <p:nvPr>
            <p:ph type="title"/>
          </p:nvPr>
        </p:nvSpPr>
        <p:spPr>
          <a:xfrm>
            <a:off x="484187" y="1305919"/>
            <a:ext cx="13689011" cy="1097280"/>
          </a:xfrm>
          <a:prstGeom prst="rect">
            <a:avLst/>
          </a:prstGeom>
        </p:spPr>
        <p:txBody>
          <a:bodyPr vert="horz" lIns="0" tIns="0" rIns="0" bIns="0" rtlCol="0" anchor="t" anchorCtr="0">
            <a:noAutofit/>
          </a:bodyPr>
          <a:lstStyle/>
          <a:p>
            <a:r>
              <a:rPr lang="en-US"/>
              <a:t>Click to edit Master title style</a:t>
            </a:r>
          </a:p>
        </p:txBody>
      </p:sp>
      <p:pic>
        <p:nvPicPr>
          <p:cNvPr id="2" name="Picture 1">
            <a:extLst>
              <a:ext uri="{FF2B5EF4-FFF2-40B4-BE49-F238E27FC236}">
                <a16:creationId xmlns:a16="http://schemas.microsoft.com/office/drawing/2014/main" id="{B102B511-3FEB-1B8B-7719-09807E1FF985}"/>
              </a:ext>
            </a:extLst>
          </p:cNvPr>
          <p:cNvPicPr>
            <a:picLocks noChangeAspect="1"/>
          </p:cNvPicPr>
          <p:nvPr/>
        </p:nvPicPr>
        <p:blipFill>
          <a:blip r:embed="rId2"/>
          <a:srcRect r="3587"/>
          <a:stretch>
            <a:fillRect/>
          </a:stretch>
        </p:blipFill>
        <p:spPr>
          <a:xfrm>
            <a:off x="8343900" y="2053908"/>
            <a:ext cx="6286500" cy="5485475"/>
          </a:xfrm>
          <a:prstGeom prst="rect">
            <a:avLst/>
          </a:prstGeom>
        </p:spPr>
      </p:pic>
      <p:sp>
        <p:nvSpPr>
          <p:cNvPr id="7" name="Picture Placeholder 8">
            <a:extLst>
              <a:ext uri="{FF2B5EF4-FFF2-40B4-BE49-F238E27FC236}">
                <a16:creationId xmlns:a16="http://schemas.microsoft.com/office/drawing/2014/main" id="{E713CD5E-96D2-F3B4-7945-151C1A4F88EB}"/>
              </a:ext>
            </a:extLst>
          </p:cNvPr>
          <p:cNvSpPr>
            <a:spLocks noGrp="1"/>
          </p:cNvSpPr>
          <p:nvPr>
            <p:ph type="pic" sz="quarter" idx="13"/>
          </p:nvPr>
        </p:nvSpPr>
        <p:spPr>
          <a:xfrm>
            <a:off x="8839200" y="2508987"/>
            <a:ext cx="5524500" cy="4335780"/>
          </a:xfrm>
          <a:prstGeom prst="roundRect">
            <a:avLst>
              <a:gd name="adj" fmla="val 2257"/>
            </a:avLst>
          </a:prstGeom>
          <a:noFill/>
        </p:spPr>
        <p:txBody>
          <a:bodyPr anchor="ctr" anchorCtr="0">
            <a:normAutofit/>
          </a:bodyPr>
          <a:lstStyle>
            <a:lvl1pPr algn="ctr">
              <a:defRPr sz="1600" b="0"/>
            </a:lvl1pPr>
          </a:lstStyle>
          <a:p>
            <a:r>
              <a:rPr lang="en-US" dirty="0"/>
              <a:t>Click icon to add picture</a:t>
            </a:r>
          </a:p>
        </p:txBody>
      </p:sp>
    </p:spTree>
    <p:extLst>
      <p:ext uri="{BB962C8B-B14F-4D97-AF65-F5344CB8AC3E}">
        <p14:creationId xmlns:p14="http://schemas.microsoft.com/office/powerpoint/2010/main" val="486613355"/>
      </p:ext>
    </p:extLst>
  </p:cSld>
  <p:clrMapOvr>
    <a:masterClrMapping/>
  </p:clrMapOvr>
  <mc:AlternateContent xmlns:mc="http://schemas.openxmlformats.org/markup-compatibility/2006">
    <mc:Choice xmlns:p14="http://schemas.microsoft.com/office/powerpoint/2010/main" Requires="p14">
      <p:transition spd="slow" p14:dur="1750" advTm="2239">
        <p:fade/>
      </p:transition>
    </mc:Choice>
    <mc:Fallback>
      <p:transition spd="slow" advTm="2239">
        <p:fade/>
      </p:transition>
    </mc:Fallback>
  </mc:AlternateContent>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lumn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E655C0-EAC8-C1F6-4E1E-A95627EE0C2E}"/>
              </a:ext>
            </a:extLst>
          </p:cNvPr>
          <p:cNvPicPr>
            <a:picLocks noChangeAspect="1"/>
          </p:cNvPicPr>
          <p:nvPr/>
        </p:nvPicPr>
        <p:blipFill>
          <a:blip r:embed="rId2"/>
          <a:srcRect r="3587"/>
          <a:stretch>
            <a:fillRect/>
          </a:stretch>
        </p:blipFill>
        <p:spPr>
          <a:xfrm>
            <a:off x="8343900" y="2053908"/>
            <a:ext cx="6286500" cy="5485475"/>
          </a:xfrm>
          <a:prstGeom prst="rect">
            <a:avLst/>
          </a:prstGeom>
        </p:spPr>
      </p:pic>
      <p:sp>
        <p:nvSpPr>
          <p:cNvPr id="4" name="Subtitle 2">
            <a:extLst>
              <a:ext uri="{FF2B5EF4-FFF2-40B4-BE49-F238E27FC236}">
                <a16:creationId xmlns:a16="http://schemas.microsoft.com/office/drawing/2014/main" id="{107086DB-C6B2-0EAA-2AD5-9B3FF5BF83BA}"/>
              </a:ext>
            </a:extLst>
          </p:cNvPr>
          <p:cNvSpPr>
            <a:spLocks noGrp="1"/>
          </p:cNvSpPr>
          <p:nvPr>
            <p:ph type="subTitle" idx="1" hasCustomPrompt="1"/>
          </p:nvPr>
        </p:nvSpPr>
        <p:spPr>
          <a:xfrm>
            <a:off x="466451" y="888296"/>
            <a:ext cx="4358641" cy="201337"/>
          </a:xfrm>
          <a:prstGeom prst="rect">
            <a:avLst/>
          </a:prstGeom>
        </p:spPr>
        <p:txBody>
          <a:bodyPr lIns="0" tIns="0" rIns="0" bIns="0" anchor="ctr" anchorCtr="0">
            <a:noAutofit/>
          </a:bodyPr>
          <a:lstStyle>
            <a:lvl1pPr marL="0" indent="0" algn="l">
              <a:spcBef>
                <a:spcPts val="0"/>
              </a:spcBef>
              <a:buNone/>
              <a:defRPr sz="1050" b="0" spc="0" baseline="0">
                <a:solidFill>
                  <a:schemeClr val="accent4"/>
                </a:solidFill>
                <a:latin typeface="Inter Medium" panose="02000603000000020004" pitchFamily="50" charset="0"/>
                <a:ea typeface="Inter Medium" panose="02000603000000020004" pitchFamily="50" charset="0"/>
                <a:cs typeface="Inter Medium" panose="02000603000000020004" pitchFamily="50" charset="0"/>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eyebrow text</a:t>
            </a:r>
          </a:p>
        </p:txBody>
      </p:sp>
      <p:sp>
        <p:nvSpPr>
          <p:cNvPr id="10" name="Title Placeholder 1">
            <a:extLst>
              <a:ext uri="{FF2B5EF4-FFF2-40B4-BE49-F238E27FC236}">
                <a16:creationId xmlns:a16="http://schemas.microsoft.com/office/drawing/2014/main" id="{1A965AE0-60E2-C612-1BE0-C4729967010D}"/>
              </a:ext>
            </a:extLst>
          </p:cNvPr>
          <p:cNvSpPr>
            <a:spLocks noGrp="1"/>
          </p:cNvSpPr>
          <p:nvPr>
            <p:ph type="title"/>
          </p:nvPr>
        </p:nvSpPr>
        <p:spPr>
          <a:xfrm>
            <a:off x="484187" y="1305919"/>
            <a:ext cx="13689011" cy="1097280"/>
          </a:xfrm>
          <a:prstGeom prst="rect">
            <a:avLst/>
          </a:prstGeom>
        </p:spPr>
        <p:txBody>
          <a:bodyPr vert="horz" lIns="0" tIns="0" rIns="0" bIns="0" rtlCol="0" anchor="t" anchorCtr="0">
            <a:noAutofit/>
          </a:bodyPr>
          <a:lstStyle/>
          <a:p>
            <a:r>
              <a:rPr lang="en-US"/>
              <a:t>Click to edit Master title style</a:t>
            </a:r>
          </a:p>
        </p:txBody>
      </p:sp>
      <p:sp>
        <p:nvSpPr>
          <p:cNvPr id="12" name="Text Placeholder 2">
            <a:extLst>
              <a:ext uri="{FF2B5EF4-FFF2-40B4-BE49-F238E27FC236}">
                <a16:creationId xmlns:a16="http://schemas.microsoft.com/office/drawing/2014/main" id="{535DE58E-558F-F5EC-1082-9B720020266F}"/>
              </a:ext>
            </a:extLst>
          </p:cNvPr>
          <p:cNvSpPr>
            <a:spLocks noGrp="1"/>
          </p:cNvSpPr>
          <p:nvPr>
            <p:ph idx="17" hasCustomPrompt="1"/>
          </p:nvPr>
        </p:nvSpPr>
        <p:spPr>
          <a:xfrm>
            <a:off x="4667521" y="2506979"/>
            <a:ext cx="3986784" cy="5162551"/>
          </a:xfrm>
          <a:prstGeom prst="rect">
            <a:avLst/>
          </a:prstGeom>
        </p:spPr>
        <p:txBody>
          <a:bodyPr vert="horz" lIns="0" tIns="45720" rIns="0" bIns="45720" rtlCol="0">
            <a:noAutofit/>
          </a:bodyPr>
          <a:lstStyle>
            <a:lvl1pPr>
              <a:spcAft>
                <a:spcPts val="400"/>
              </a:spcAft>
              <a:defRPr/>
            </a:lvl1pPr>
            <a:lvl2pPr>
              <a:spcAft>
                <a:spcPts val="400"/>
              </a:spcAft>
              <a:defRPr/>
            </a:lvl2pPr>
            <a:lvl3pPr>
              <a:spcAft>
                <a:spcPts val="400"/>
              </a:spcAft>
              <a:defRPr sz="1600"/>
            </a:lvl3pPr>
            <a:lvl4pPr>
              <a:spcAft>
                <a:spcPts val="400"/>
              </a:spcAft>
              <a:defRPr/>
            </a:lvl4pPr>
            <a:lvl5pPr>
              <a:spcAft>
                <a:spcPts val="4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ext Placeholder 2">
            <a:extLst>
              <a:ext uri="{FF2B5EF4-FFF2-40B4-BE49-F238E27FC236}">
                <a16:creationId xmlns:a16="http://schemas.microsoft.com/office/drawing/2014/main" id="{84B87AB6-AE03-F48C-7DF9-C5E130FC55E1}"/>
              </a:ext>
            </a:extLst>
          </p:cNvPr>
          <p:cNvSpPr>
            <a:spLocks noGrp="1"/>
          </p:cNvSpPr>
          <p:nvPr>
            <p:ph idx="10" hasCustomPrompt="1"/>
          </p:nvPr>
        </p:nvSpPr>
        <p:spPr>
          <a:xfrm>
            <a:off x="484188" y="2506979"/>
            <a:ext cx="3986784" cy="5162551"/>
          </a:xfrm>
          <a:prstGeom prst="rect">
            <a:avLst/>
          </a:prstGeom>
        </p:spPr>
        <p:txBody>
          <a:bodyPr vert="horz" lIns="0" tIns="45720" rIns="0" bIns="45720" rtlCol="0">
            <a:noAutofit/>
          </a:bodyPr>
          <a:lstStyle>
            <a:lvl1pPr>
              <a:spcAft>
                <a:spcPts val="400"/>
              </a:spcAft>
              <a:defRPr/>
            </a:lvl1pPr>
            <a:lvl2pPr>
              <a:spcAft>
                <a:spcPts val="400"/>
              </a:spcAft>
              <a:defRPr/>
            </a:lvl2pPr>
            <a:lvl3pPr>
              <a:spcAft>
                <a:spcPts val="400"/>
              </a:spcAft>
              <a:defRPr sz="1600"/>
            </a:lvl3pPr>
            <a:lvl4pPr>
              <a:spcAft>
                <a:spcPts val="400"/>
              </a:spcAft>
              <a:defRPr/>
            </a:lvl4pPr>
            <a:lvl5pPr>
              <a:spcAft>
                <a:spcPts val="4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8">
            <a:extLst>
              <a:ext uri="{FF2B5EF4-FFF2-40B4-BE49-F238E27FC236}">
                <a16:creationId xmlns:a16="http://schemas.microsoft.com/office/drawing/2014/main" id="{F77A56BE-E30D-A604-6EC0-1BA1C7B58FB5}"/>
              </a:ext>
            </a:extLst>
          </p:cNvPr>
          <p:cNvSpPr>
            <a:spLocks noGrp="1"/>
          </p:cNvSpPr>
          <p:nvPr>
            <p:ph type="pic" sz="quarter" idx="16"/>
          </p:nvPr>
        </p:nvSpPr>
        <p:spPr>
          <a:xfrm>
            <a:off x="8839200" y="2508987"/>
            <a:ext cx="5524500" cy="4335780"/>
          </a:xfrm>
          <a:prstGeom prst="roundRect">
            <a:avLst>
              <a:gd name="adj" fmla="val 2257"/>
            </a:avLst>
          </a:prstGeom>
          <a:noFill/>
        </p:spPr>
        <p:txBody>
          <a:bodyPr anchor="ctr" anchorCtr="0">
            <a:normAutofit/>
          </a:bodyPr>
          <a:lstStyle>
            <a:lvl1pPr algn="ctr">
              <a:defRPr sz="1600" b="0"/>
            </a:lvl1pPr>
          </a:lstStyle>
          <a:p>
            <a:r>
              <a:rPr lang="en-US" dirty="0"/>
              <a:t>Click icon to add picture</a:t>
            </a:r>
          </a:p>
        </p:txBody>
      </p:sp>
    </p:spTree>
    <p:extLst>
      <p:ext uri="{BB962C8B-B14F-4D97-AF65-F5344CB8AC3E}">
        <p14:creationId xmlns:p14="http://schemas.microsoft.com/office/powerpoint/2010/main" val="3288299514"/>
      </p:ext>
    </p:extLst>
  </p:cSld>
  <p:clrMapOvr>
    <a:masterClrMapping/>
  </p:clrMapOvr>
  <mc:AlternateContent xmlns:mc="http://schemas.openxmlformats.org/markup-compatibility/2006">
    <mc:Choice xmlns:p14="http://schemas.microsoft.com/office/powerpoint/2010/main" Requires="p14">
      <p:transition spd="slow" p14:dur="1750" advTm="2239">
        <p:fade/>
      </p:transition>
    </mc:Choice>
    <mc:Fallback>
      <p:transition spd="slow" advTm="2239">
        <p:fade/>
      </p:transition>
    </mc:Fallback>
  </mc:AlternateContent>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Pictur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3A8567-14EC-C957-B8D3-E24E11570BA0}"/>
              </a:ext>
            </a:extLst>
          </p:cNvPr>
          <p:cNvPicPr>
            <a:picLocks noChangeAspect="1"/>
          </p:cNvPicPr>
          <p:nvPr/>
        </p:nvPicPr>
        <p:blipFill>
          <a:blip r:embed="rId2" cstate="email">
            <a:extLst>
              <a:ext uri="{28A0092B-C50C-407E-A947-70E740481C1C}">
                <a14:useLocalDpi xmlns:a14="http://schemas.microsoft.com/office/drawing/2010/main"/>
              </a:ext>
            </a:extLst>
          </a:blip>
          <a:srcRect r="5062" b="4989"/>
          <a:stretch>
            <a:fillRect/>
          </a:stretch>
        </p:blipFill>
        <p:spPr>
          <a:xfrm>
            <a:off x="5229001" y="174069"/>
            <a:ext cx="9401400" cy="8055531"/>
          </a:xfrm>
          <a:prstGeom prst="rect">
            <a:avLst/>
          </a:prstGeom>
        </p:spPr>
      </p:pic>
      <p:sp>
        <p:nvSpPr>
          <p:cNvPr id="6" name="Picture Placeholder 8">
            <a:extLst>
              <a:ext uri="{FF2B5EF4-FFF2-40B4-BE49-F238E27FC236}">
                <a16:creationId xmlns:a16="http://schemas.microsoft.com/office/drawing/2014/main" id="{B7B1E6F2-2C2C-C9A9-5AB8-828355364AC9}"/>
              </a:ext>
            </a:extLst>
          </p:cNvPr>
          <p:cNvSpPr>
            <a:spLocks noGrp="1"/>
          </p:cNvSpPr>
          <p:nvPr>
            <p:ph type="pic" sz="quarter" idx="13"/>
          </p:nvPr>
        </p:nvSpPr>
        <p:spPr>
          <a:xfrm>
            <a:off x="5981700" y="888296"/>
            <a:ext cx="8382000" cy="6781234"/>
          </a:xfrm>
          <a:prstGeom prst="roundRect">
            <a:avLst>
              <a:gd name="adj" fmla="val 2257"/>
            </a:avLst>
          </a:prstGeom>
          <a:noFill/>
        </p:spPr>
        <p:txBody>
          <a:bodyPr anchor="ctr" anchorCtr="0">
            <a:normAutofit/>
          </a:bodyPr>
          <a:lstStyle>
            <a:lvl1pPr algn="ctr">
              <a:defRPr sz="1600" b="0"/>
            </a:lvl1pPr>
          </a:lstStyle>
          <a:p>
            <a:r>
              <a:rPr lang="en-US" dirty="0"/>
              <a:t>Click icon to add picture</a:t>
            </a:r>
          </a:p>
        </p:txBody>
      </p:sp>
      <p:sp>
        <p:nvSpPr>
          <p:cNvPr id="11" name="Subtitle 2">
            <a:extLst>
              <a:ext uri="{FF2B5EF4-FFF2-40B4-BE49-F238E27FC236}">
                <a16:creationId xmlns:a16="http://schemas.microsoft.com/office/drawing/2014/main" id="{62AD280C-FC90-5C16-7F3E-4E787A928E0D}"/>
              </a:ext>
            </a:extLst>
          </p:cNvPr>
          <p:cNvSpPr>
            <a:spLocks noGrp="1"/>
          </p:cNvSpPr>
          <p:nvPr>
            <p:ph type="subTitle" idx="10" hasCustomPrompt="1"/>
          </p:nvPr>
        </p:nvSpPr>
        <p:spPr>
          <a:xfrm>
            <a:off x="466451" y="888296"/>
            <a:ext cx="4358641" cy="201337"/>
          </a:xfrm>
          <a:prstGeom prst="rect">
            <a:avLst/>
          </a:prstGeom>
        </p:spPr>
        <p:txBody>
          <a:bodyPr lIns="0" tIns="0" rIns="0" bIns="0" anchor="ctr" anchorCtr="0">
            <a:noAutofit/>
          </a:bodyPr>
          <a:lstStyle>
            <a:lvl1pPr marL="0" indent="0" algn="l">
              <a:spcBef>
                <a:spcPts val="0"/>
              </a:spcBef>
              <a:buNone/>
              <a:defRPr sz="1050" b="0" spc="0" baseline="0">
                <a:solidFill>
                  <a:schemeClr val="accent4"/>
                </a:solidFill>
                <a:latin typeface="Inter Medium" panose="02000603000000020004" pitchFamily="50" charset="0"/>
                <a:ea typeface="Inter Medium" panose="02000603000000020004" pitchFamily="50" charset="0"/>
                <a:cs typeface="Inter Medium" panose="02000603000000020004" pitchFamily="50" charset="0"/>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eyebrow text</a:t>
            </a:r>
          </a:p>
        </p:txBody>
      </p:sp>
      <p:sp>
        <p:nvSpPr>
          <p:cNvPr id="14" name="Text Placeholder 2">
            <a:extLst>
              <a:ext uri="{FF2B5EF4-FFF2-40B4-BE49-F238E27FC236}">
                <a16:creationId xmlns:a16="http://schemas.microsoft.com/office/drawing/2014/main" id="{CFFF1056-2A2E-EAB8-F36F-EBD7E5F8C0F1}"/>
              </a:ext>
            </a:extLst>
          </p:cNvPr>
          <p:cNvSpPr>
            <a:spLocks noGrp="1"/>
          </p:cNvSpPr>
          <p:nvPr>
            <p:ph idx="11" hasCustomPrompt="1"/>
          </p:nvPr>
        </p:nvSpPr>
        <p:spPr>
          <a:xfrm>
            <a:off x="484188" y="2921169"/>
            <a:ext cx="4340904" cy="4748361"/>
          </a:xfrm>
          <a:prstGeom prst="rect">
            <a:avLst/>
          </a:prstGeom>
        </p:spPr>
        <p:txBody>
          <a:bodyPr vert="horz" lIns="0" tIns="45720" rIns="0" bIns="45720" rtlCol="0">
            <a:noAutofit/>
          </a:bodyPr>
          <a:lstStyle>
            <a:lvl1pPr>
              <a:spcAft>
                <a:spcPts val="400"/>
              </a:spcAft>
              <a:defRPr/>
            </a:lvl1pPr>
            <a:lvl2pPr>
              <a:spcAft>
                <a:spcPts val="400"/>
              </a:spcAft>
              <a:defRPr/>
            </a:lvl2pPr>
            <a:lvl3pPr>
              <a:spcAft>
                <a:spcPts val="400"/>
              </a:spcAft>
              <a:defRPr sz="1600"/>
            </a:lvl3pPr>
            <a:lvl4pPr>
              <a:spcAft>
                <a:spcPts val="400"/>
              </a:spcAft>
              <a:defRPr/>
            </a:lvl4pPr>
            <a:lvl5pPr>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Placeholder 1">
            <a:extLst>
              <a:ext uri="{FF2B5EF4-FFF2-40B4-BE49-F238E27FC236}">
                <a16:creationId xmlns:a16="http://schemas.microsoft.com/office/drawing/2014/main" id="{540E6F3E-0F98-698F-5249-2672EA9AAEAB}"/>
              </a:ext>
            </a:extLst>
          </p:cNvPr>
          <p:cNvSpPr>
            <a:spLocks noGrp="1"/>
          </p:cNvSpPr>
          <p:nvPr>
            <p:ph type="title"/>
          </p:nvPr>
        </p:nvSpPr>
        <p:spPr>
          <a:xfrm>
            <a:off x="484187" y="1305918"/>
            <a:ext cx="5307013" cy="1615241"/>
          </a:xfrm>
          <a:prstGeom prst="rect">
            <a:avLst/>
          </a:prstGeom>
        </p:spPr>
        <p:txBody>
          <a:bodyPr vert="horz" lIns="0" tIns="0" rIns="0" bIns="0" rtlCol="0" anchor="t" anchorCtr="0">
            <a:noAutofit/>
          </a:bodyPr>
          <a:lstStyle/>
          <a:p>
            <a:r>
              <a:rPr lang="en-US"/>
              <a:t>Click to edit Master title style</a:t>
            </a:r>
          </a:p>
        </p:txBody>
      </p:sp>
      <p:sp>
        <p:nvSpPr>
          <p:cNvPr id="4" name="TextBox 3">
            <a:extLst>
              <a:ext uri="{FF2B5EF4-FFF2-40B4-BE49-F238E27FC236}">
                <a16:creationId xmlns:a16="http://schemas.microsoft.com/office/drawing/2014/main" id="{C37472F4-F461-80E0-0FB3-EFCB9B5CC08D}"/>
              </a:ext>
            </a:extLst>
          </p:cNvPr>
          <p:cNvSpPr txBox="1"/>
          <p:nvPr/>
        </p:nvSpPr>
        <p:spPr>
          <a:xfrm>
            <a:off x="12008591" y="7985760"/>
            <a:ext cx="2354579" cy="123111"/>
          </a:xfrm>
          <a:prstGeom prst="rect">
            <a:avLst/>
          </a:prstGeom>
          <a:noFill/>
        </p:spPr>
        <p:txBody>
          <a:bodyPr wrap="square" lIns="0" tIns="0" rIns="0" bIns="0">
            <a:spAutoFit/>
          </a:bodyPr>
          <a:lstStyle/>
          <a:p>
            <a:pPr algn="r"/>
            <a:r>
              <a:rPr lang="en-US" sz="800" b="0" dirty="0">
                <a:solidFill>
                  <a:srgbClr val="B4B0AC"/>
                </a:solidFill>
                <a:latin typeface="Inter" panose="02000503000000020004" pitchFamily="50" charset="0"/>
                <a:cs typeface="Inter" panose="02000503000000020004" pitchFamily="50" charset="0"/>
              </a:rPr>
              <a:t>DXC Internal</a:t>
            </a:r>
          </a:p>
        </p:txBody>
      </p:sp>
      <p:sp>
        <p:nvSpPr>
          <p:cNvPr id="5" name="Footer Placeholder 4">
            <a:extLst>
              <a:ext uri="{FF2B5EF4-FFF2-40B4-BE49-F238E27FC236}">
                <a16:creationId xmlns:a16="http://schemas.microsoft.com/office/drawing/2014/main" id="{FD827D6D-506A-74EA-66C7-80F4746277AA}"/>
              </a:ext>
            </a:extLst>
          </p:cNvPr>
          <p:cNvSpPr txBox="1">
            <a:spLocks/>
          </p:cNvSpPr>
          <p:nvPr/>
        </p:nvSpPr>
        <p:spPr>
          <a:xfrm>
            <a:off x="11296392" y="7788274"/>
            <a:ext cx="3066778" cy="17526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50" dirty="0">
                <a:solidFill>
                  <a:schemeClr val="tx1"/>
                </a:solidFill>
                <a:latin typeface="Inter" panose="02000503000000020004" pitchFamily="50" charset="0"/>
                <a:cs typeface="Inter" panose="02000503000000020004" pitchFamily="50" charset="0"/>
              </a:rPr>
              <a:t>© </a:t>
            </a:r>
            <a:fld id="{C0650B53-F5B1-403A-BD70-58B7AE2589AD}" type="datetimeyyyy">
              <a:rPr lang="en-US" sz="850" smtClean="0">
                <a:solidFill>
                  <a:schemeClr val="tx1"/>
                </a:solidFill>
                <a:latin typeface="Inter" panose="02000503000000020004" pitchFamily="50" charset="0"/>
                <a:cs typeface="Inter" panose="02000503000000020004" pitchFamily="50" charset="0"/>
              </a:rPr>
              <a:pPr algn="r"/>
              <a:t>2026</a:t>
            </a:fld>
            <a:r>
              <a:rPr lang="en-US" sz="850" dirty="0">
                <a:solidFill>
                  <a:schemeClr val="tx1"/>
                </a:solidFill>
                <a:latin typeface="Inter" panose="02000503000000020004" pitchFamily="50" charset="0"/>
                <a:cs typeface="Inter" panose="02000503000000020004" pitchFamily="50" charset="0"/>
              </a:rPr>
              <a:t> DXC Technology Company. All rights reserved.</a:t>
            </a:r>
          </a:p>
        </p:txBody>
      </p:sp>
    </p:spTree>
    <p:extLst>
      <p:ext uri="{BB962C8B-B14F-4D97-AF65-F5344CB8AC3E}">
        <p14:creationId xmlns:p14="http://schemas.microsoft.com/office/powerpoint/2010/main" val="2262355770"/>
      </p:ext>
    </p:extLst>
  </p:cSld>
  <p:clrMapOvr>
    <a:masterClrMapping/>
  </p:clrMapOvr>
  <mc:AlternateContent xmlns:mc="http://schemas.openxmlformats.org/markup-compatibility/2006">
    <mc:Choice xmlns:p14="http://schemas.microsoft.com/office/powerpoint/2010/main" Requires="p14">
      <p:transition spd="slow" p14:dur="1750" advTm="2239">
        <p:fade/>
      </p:transition>
    </mc:Choice>
    <mc:Fallback>
      <p:transition spd="slow" advTm="2239">
        <p:fade/>
      </p:transition>
    </mc:Fallback>
  </mc:AlternateContent>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Only (Whit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B3AD2B2-95E0-8691-E903-8A9026CF8261}"/>
              </a:ext>
            </a:extLst>
          </p:cNvPr>
          <p:cNvSpPr/>
          <p:nvPr/>
        </p:nvSpPr>
        <p:spPr>
          <a:xfrm>
            <a:off x="0" y="609600"/>
            <a:ext cx="14630400" cy="762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Inter" panose="02000503000000020004" pitchFamily="50" charset="0"/>
            </a:endParaRPr>
          </a:p>
        </p:txBody>
      </p:sp>
      <p:sp>
        <p:nvSpPr>
          <p:cNvPr id="16" name="Subtitle 2">
            <a:extLst>
              <a:ext uri="{FF2B5EF4-FFF2-40B4-BE49-F238E27FC236}">
                <a16:creationId xmlns:a16="http://schemas.microsoft.com/office/drawing/2014/main" id="{55E00072-8177-8B6A-6A90-45F4AB9D7337}"/>
              </a:ext>
            </a:extLst>
          </p:cNvPr>
          <p:cNvSpPr>
            <a:spLocks noGrp="1"/>
          </p:cNvSpPr>
          <p:nvPr>
            <p:ph type="subTitle" idx="1" hasCustomPrompt="1"/>
          </p:nvPr>
        </p:nvSpPr>
        <p:spPr>
          <a:xfrm>
            <a:off x="466451" y="888296"/>
            <a:ext cx="4358641" cy="201337"/>
          </a:xfrm>
          <a:prstGeom prst="rect">
            <a:avLst/>
          </a:prstGeom>
        </p:spPr>
        <p:txBody>
          <a:bodyPr lIns="0" tIns="0" rIns="0" bIns="0" anchor="ctr" anchorCtr="0">
            <a:noAutofit/>
          </a:bodyPr>
          <a:lstStyle>
            <a:lvl1pPr marL="0" indent="0" algn="l">
              <a:spcBef>
                <a:spcPts val="0"/>
              </a:spcBef>
              <a:buNone/>
              <a:defRPr sz="1050" b="0" spc="0" baseline="0">
                <a:solidFill>
                  <a:schemeClr val="accent4"/>
                </a:solidFill>
                <a:latin typeface="Inter Medium" panose="02000603000000020004" pitchFamily="50" charset="0"/>
                <a:ea typeface="Inter Medium" panose="02000603000000020004" pitchFamily="50" charset="0"/>
                <a:cs typeface="Inter Medium" panose="02000603000000020004" pitchFamily="50" charset="0"/>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eyebrow text</a:t>
            </a:r>
          </a:p>
        </p:txBody>
      </p:sp>
      <p:sp>
        <p:nvSpPr>
          <p:cNvPr id="6" name="Title Placeholder 1">
            <a:extLst>
              <a:ext uri="{FF2B5EF4-FFF2-40B4-BE49-F238E27FC236}">
                <a16:creationId xmlns:a16="http://schemas.microsoft.com/office/drawing/2014/main" id="{88684DD0-26F1-1FC3-88D2-5B51E61368F1}"/>
              </a:ext>
            </a:extLst>
          </p:cNvPr>
          <p:cNvSpPr>
            <a:spLocks noGrp="1"/>
          </p:cNvSpPr>
          <p:nvPr>
            <p:ph type="title"/>
          </p:nvPr>
        </p:nvSpPr>
        <p:spPr>
          <a:xfrm>
            <a:off x="484187" y="1305919"/>
            <a:ext cx="13689011" cy="1097280"/>
          </a:xfrm>
          <a:prstGeom prst="rect">
            <a:avLst/>
          </a:prstGeom>
        </p:spPr>
        <p:txBody>
          <a:bodyPr vert="horz" lIns="0" tIns="0" rIns="0" bIns="0" rtlCol="0" anchor="t" anchorCtr="0">
            <a:noAutofit/>
          </a:bodyPr>
          <a:lstStyle/>
          <a:p>
            <a:r>
              <a:rPr lang="en-US"/>
              <a:t>Click to edit Master title style</a:t>
            </a:r>
          </a:p>
        </p:txBody>
      </p:sp>
      <p:sp>
        <p:nvSpPr>
          <p:cNvPr id="3" name="TextBox 2">
            <a:extLst>
              <a:ext uri="{FF2B5EF4-FFF2-40B4-BE49-F238E27FC236}">
                <a16:creationId xmlns:a16="http://schemas.microsoft.com/office/drawing/2014/main" id="{6E1E0455-28DA-FCFA-8ED8-A428ECF25B46}"/>
              </a:ext>
            </a:extLst>
          </p:cNvPr>
          <p:cNvSpPr txBox="1"/>
          <p:nvPr/>
        </p:nvSpPr>
        <p:spPr>
          <a:xfrm>
            <a:off x="12008591" y="7985760"/>
            <a:ext cx="2354579" cy="123111"/>
          </a:xfrm>
          <a:prstGeom prst="rect">
            <a:avLst/>
          </a:prstGeom>
          <a:noFill/>
        </p:spPr>
        <p:txBody>
          <a:bodyPr wrap="square" lIns="0" tIns="0" rIns="0" bIns="0">
            <a:spAutoFit/>
          </a:bodyPr>
          <a:lstStyle/>
          <a:p>
            <a:pPr algn="r"/>
            <a:r>
              <a:rPr lang="en-US" sz="800" b="0" dirty="0">
                <a:solidFill>
                  <a:srgbClr val="B4B0AC"/>
                </a:solidFill>
                <a:latin typeface="Inter" panose="02000503000000020004" pitchFamily="50" charset="0"/>
                <a:cs typeface="Inter" panose="02000503000000020004" pitchFamily="50" charset="0"/>
              </a:rPr>
              <a:t>DXC Internal</a:t>
            </a:r>
          </a:p>
        </p:txBody>
      </p:sp>
      <p:sp>
        <p:nvSpPr>
          <p:cNvPr id="4" name="Footer Placeholder 4">
            <a:extLst>
              <a:ext uri="{FF2B5EF4-FFF2-40B4-BE49-F238E27FC236}">
                <a16:creationId xmlns:a16="http://schemas.microsoft.com/office/drawing/2014/main" id="{E3053EBC-3E3E-5CCF-5A5C-C2B528F8E713}"/>
              </a:ext>
            </a:extLst>
          </p:cNvPr>
          <p:cNvSpPr txBox="1">
            <a:spLocks/>
          </p:cNvSpPr>
          <p:nvPr/>
        </p:nvSpPr>
        <p:spPr>
          <a:xfrm>
            <a:off x="11296392" y="7788274"/>
            <a:ext cx="3066778" cy="17526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50" dirty="0">
                <a:solidFill>
                  <a:schemeClr val="tx1"/>
                </a:solidFill>
                <a:latin typeface="Inter" panose="02000503000000020004" pitchFamily="50" charset="0"/>
                <a:cs typeface="Inter" panose="02000503000000020004" pitchFamily="50" charset="0"/>
              </a:rPr>
              <a:t>© </a:t>
            </a:r>
            <a:fld id="{C0650B53-F5B1-403A-BD70-58B7AE2589AD}" type="datetimeyyyy">
              <a:rPr lang="en-US" sz="850" smtClean="0">
                <a:solidFill>
                  <a:schemeClr val="tx1"/>
                </a:solidFill>
                <a:latin typeface="Inter" panose="02000503000000020004" pitchFamily="50" charset="0"/>
                <a:cs typeface="Inter" panose="02000503000000020004" pitchFamily="50" charset="0"/>
              </a:rPr>
              <a:pPr algn="r"/>
              <a:t>2026</a:t>
            </a:fld>
            <a:r>
              <a:rPr lang="en-US" sz="850" dirty="0">
                <a:solidFill>
                  <a:schemeClr val="tx1"/>
                </a:solidFill>
                <a:latin typeface="Inter" panose="02000503000000020004" pitchFamily="50" charset="0"/>
                <a:cs typeface="Inter" panose="02000503000000020004" pitchFamily="50" charset="0"/>
              </a:rPr>
              <a:t> DXC Technology Company. All rights reserved.</a:t>
            </a:r>
          </a:p>
        </p:txBody>
      </p:sp>
    </p:spTree>
    <p:extLst>
      <p:ext uri="{BB962C8B-B14F-4D97-AF65-F5344CB8AC3E}">
        <p14:creationId xmlns:p14="http://schemas.microsoft.com/office/powerpoint/2010/main" val="2654992403"/>
      </p:ext>
    </p:extLst>
  </p:cSld>
  <p:clrMapOvr>
    <a:masterClrMapping/>
  </p:clrMapOvr>
  <mc:AlternateContent xmlns:mc="http://schemas.openxmlformats.org/markup-compatibility/2006">
    <mc:Choice xmlns:p14="http://schemas.microsoft.com/office/powerpoint/2010/main" Requires="p14">
      <p:transition spd="slow" p14:dur="1750" advTm="2239">
        <p:fade/>
      </p:transition>
    </mc:Choice>
    <mc:Fallback>
      <p:transition spd="slow" advTm="2239">
        <p:fade/>
      </p:transition>
    </mc:Fallback>
  </mc:AlternateContent>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White (Left Aligne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AB2385-4042-07C0-6BA0-6E264BA5CB68}"/>
              </a:ext>
            </a:extLst>
          </p:cNvPr>
          <p:cNvSpPr/>
          <p:nvPr/>
        </p:nvSpPr>
        <p:spPr>
          <a:xfrm>
            <a:off x="0" y="595993"/>
            <a:ext cx="14630400" cy="76336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Inter" panose="02000503000000020004" pitchFamily="50" charset="0"/>
            </a:endParaRPr>
          </a:p>
        </p:txBody>
      </p:sp>
      <p:sp>
        <p:nvSpPr>
          <p:cNvPr id="4" name="Subtitle 2">
            <a:extLst>
              <a:ext uri="{FF2B5EF4-FFF2-40B4-BE49-F238E27FC236}">
                <a16:creationId xmlns:a16="http://schemas.microsoft.com/office/drawing/2014/main" id="{107086DB-C6B2-0EAA-2AD5-9B3FF5BF83BA}"/>
              </a:ext>
            </a:extLst>
          </p:cNvPr>
          <p:cNvSpPr>
            <a:spLocks noGrp="1"/>
          </p:cNvSpPr>
          <p:nvPr>
            <p:ph type="subTitle" idx="1" hasCustomPrompt="1"/>
          </p:nvPr>
        </p:nvSpPr>
        <p:spPr>
          <a:xfrm>
            <a:off x="466451" y="888296"/>
            <a:ext cx="4358641" cy="201337"/>
          </a:xfrm>
          <a:prstGeom prst="rect">
            <a:avLst/>
          </a:prstGeom>
        </p:spPr>
        <p:txBody>
          <a:bodyPr lIns="0" tIns="0" rIns="0" bIns="0" anchor="ctr" anchorCtr="0">
            <a:noAutofit/>
          </a:bodyPr>
          <a:lstStyle>
            <a:lvl1pPr marL="0" indent="0" algn="l">
              <a:spcBef>
                <a:spcPts val="0"/>
              </a:spcBef>
              <a:buNone/>
              <a:defRPr sz="1050" b="0" spc="0" baseline="0">
                <a:solidFill>
                  <a:schemeClr val="accent4"/>
                </a:solidFill>
                <a:latin typeface="Inter Medium" panose="02000603000000020004" pitchFamily="50" charset="0"/>
                <a:ea typeface="Inter Medium" panose="02000603000000020004" pitchFamily="50" charset="0"/>
                <a:cs typeface="Inter Medium" panose="02000603000000020004" pitchFamily="50" charset="0"/>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eyebrow text</a:t>
            </a:r>
          </a:p>
        </p:txBody>
      </p:sp>
      <p:sp>
        <p:nvSpPr>
          <p:cNvPr id="7" name="Text Placeholder 2">
            <a:extLst>
              <a:ext uri="{FF2B5EF4-FFF2-40B4-BE49-F238E27FC236}">
                <a16:creationId xmlns:a16="http://schemas.microsoft.com/office/drawing/2014/main" id="{027718AA-D45F-B35B-3E8D-9C19F3BD2724}"/>
              </a:ext>
            </a:extLst>
          </p:cNvPr>
          <p:cNvSpPr>
            <a:spLocks noGrp="1"/>
          </p:cNvSpPr>
          <p:nvPr>
            <p:ph idx="10" hasCustomPrompt="1"/>
          </p:nvPr>
        </p:nvSpPr>
        <p:spPr>
          <a:xfrm>
            <a:off x="484187" y="2506979"/>
            <a:ext cx="11022013" cy="5162551"/>
          </a:xfrm>
          <a:prstGeom prst="rect">
            <a:avLst/>
          </a:prstGeom>
        </p:spPr>
        <p:txBody>
          <a:bodyPr vert="horz" lIns="0" tIns="45720" rIns="0" bIns="45720" rtlCol="0">
            <a:noAutofit/>
          </a:bodyPr>
          <a:lstStyle>
            <a:lvl1pPr>
              <a:spcAft>
                <a:spcPts val="400"/>
              </a:spcAft>
              <a:defRPr/>
            </a:lvl1pPr>
            <a:lvl2pPr>
              <a:spcAft>
                <a:spcPts val="400"/>
              </a:spcAft>
              <a:defRPr/>
            </a:lvl2pPr>
            <a:lvl3pPr>
              <a:spcAft>
                <a:spcPts val="400"/>
              </a:spcAft>
              <a:defRPr sz="1600"/>
            </a:lvl3pPr>
            <a:lvl4pPr>
              <a:spcAft>
                <a:spcPts val="400"/>
              </a:spcAft>
              <a:defRPr/>
            </a:lvl4pPr>
            <a:lvl5pPr>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Placeholder 1">
            <a:extLst>
              <a:ext uri="{FF2B5EF4-FFF2-40B4-BE49-F238E27FC236}">
                <a16:creationId xmlns:a16="http://schemas.microsoft.com/office/drawing/2014/main" id="{91704F69-1FC3-DB7A-1D08-B981EE2B7396}"/>
              </a:ext>
            </a:extLst>
          </p:cNvPr>
          <p:cNvSpPr>
            <a:spLocks noGrp="1"/>
          </p:cNvSpPr>
          <p:nvPr>
            <p:ph type="title"/>
          </p:nvPr>
        </p:nvSpPr>
        <p:spPr>
          <a:xfrm>
            <a:off x="484187" y="1305919"/>
            <a:ext cx="13689011" cy="1097280"/>
          </a:xfrm>
          <a:prstGeom prst="rect">
            <a:avLst/>
          </a:prstGeom>
        </p:spPr>
        <p:txBody>
          <a:bodyPr vert="horz" lIns="0" tIns="0" rIns="0" bIns="0" rtlCol="0" anchor="t" anchorCtr="0">
            <a:noAutofit/>
          </a:bodyPr>
          <a:lstStyle/>
          <a:p>
            <a:r>
              <a:rPr lang="en-US"/>
              <a:t>Click to edit Master title style</a:t>
            </a:r>
          </a:p>
        </p:txBody>
      </p:sp>
      <p:sp>
        <p:nvSpPr>
          <p:cNvPr id="3" name="TextBox 2">
            <a:extLst>
              <a:ext uri="{FF2B5EF4-FFF2-40B4-BE49-F238E27FC236}">
                <a16:creationId xmlns:a16="http://schemas.microsoft.com/office/drawing/2014/main" id="{523F00A7-BEB6-EC4D-515F-8796DA7764E1}"/>
              </a:ext>
            </a:extLst>
          </p:cNvPr>
          <p:cNvSpPr txBox="1"/>
          <p:nvPr/>
        </p:nvSpPr>
        <p:spPr>
          <a:xfrm>
            <a:off x="12008591" y="7985760"/>
            <a:ext cx="2354579" cy="123111"/>
          </a:xfrm>
          <a:prstGeom prst="rect">
            <a:avLst/>
          </a:prstGeom>
          <a:noFill/>
        </p:spPr>
        <p:txBody>
          <a:bodyPr wrap="square" lIns="0" tIns="0" rIns="0" bIns="0">
            <a:spAutoFit/>
          </a:bodyPr>
          <a:lstStyle/>
          <a:p>
            <a:pPr algn="r"/>
            <a:r>
              <a:rPr lang="en-US" sz="800" b="0" dirty="0">
                <a:solidFill>
                  <a:srgbClr val="B4B0AC"/>
                </a:solidFill>
                <a:latin typeface="Inter" panose="02000503000000020004" pitchFamily="50" charset="0"/>
                <a:cs typeface="Inter" panose="02000503000000020004" pitchFamily="50" charset="0"/>
              </a:rPr>
              <a:t>DXC Internal</a:t>
            </a:r>
          </a:p>
        </p:txBody>
      </p:sp>
      <p:sp>
        <p:nvSpPr>
          <p:cNvPr id="5" name="Footer Placeholder 4">
            <a:extLst>
              <a:ext uri="{FF2B5EF4-FFF2-40B4-BE49-F238E27FC236}">
                <a16:creationId xmlns:a16="http://schemas.microsoft.com/office/drawing/2014/main" id="{453021A3-0CD0-FAEA-5FA7-F851D1A40F17}"/>
              </a:ext>
            </a:extLst>
          </p:cNvPr>
          <p:cNvSpPr txBox="1">
            <a:spLocks/>
          </p:cNvSpPr>
          <p:nvPr/>
        </p:nvSpPr>
        <p:spPr>
          <a:xfrm>
            <a:off x="11296392" y="7788274"/>
            <a:ext cx="3066778" cy="17526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50" dirty="0">
                <a:solidFill>
                  <a:schemeClr val="tx1"/>
                </a:solidFill>
                <a:latin typeface="Inter" panose="02000503000000020004" pitchFamily="50" charset="0"/>
                <a:cs typeface="Inter" panose="02000503000000020004" pitchFamily="50" charset="0"/>
              </a:rPr>
              <a:t>© </a:t>
            </a:r>
            <a:fld id="{C0650B53-F5B1-403A-BD70-58B7AE2589AD}" type="datetimeyyyy">
              <a:rPr lang="en-US" sz="850" smtClean="0">
                <a:solidFill>
                  <a:schemeClr val="tx1"/>
                </a:solidFill>
                <a:latin typeface="Inter" panose="02000503000000020004" pitchFamily="50" charset="0"/>
                <a:cs typeface="Inter" panose="02000503000000020004" pitchFamily="50" charset="0"/>
              </a:rPr>
              <a:pPr algn="r"/>
              <a:t>2026</a:t>
            </a:fld>
            <a:r>
              <a:rPr lang="en-US" sz="850" dirty="0">
                <a:solidFill>
                  <a:schemeClr val="tx1"/>
                </a:solidFill>
                <a:latin typeface="Inter" panose="02000503000000020004" pitchFamily="50" charset="0"/>
                <a:cs typeface="Inter" panose="02000503000000020004" pitchFamily="50" charset="0"/>
              </a:rPr>
              <a:t> DXC Technology Company. All rights reserved.</a:t>
            </a:r>
          </a:p>
        </p:txBody>
      </p:sp>
    </p:spTree>
    <p:extLst>
      <p:ext uri="{BB962C8B-B14F-4D97-AF65-F5344CB8AC3E}">
        <p14:creationId xmlns:p14="http://schemas.microsoft.com/office/powerpoint/2010/main" val="526079938"/>
      </p:ext>
    </p:extLst>
  </p:cSld>
  <p:clrMapOvr>
    <a:masterClrMapping/>
  </p:clrMapOvr>
  <mc:AlternateContent xmlns:mc="http://schemas.openxmlformats.org/markup-compatibility/2006">
    <mc:Choice xmlns:p14="http://schemas.microsoft.com/office/powerpoint/2010/main" Requires="p14">
      <p:transition spd="slow" p14:dur="1750" advTm="2239">
        <p:fade/>
      </p:transition>
    </mc:Choice>
    <mc:Fallback>
      <p:transition spd="slow" advTm="2239">
        <p:fade/>
      </p:transition>
    </mc:Fallback>
  </mc:AlternateContent>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2">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03F9C0B-0317-E2A6-8F23-EFFBE864DCA8}"/>
              </a:ext>
            </a:extLst>
          </p:cNvPr>
          <p:cNvSpPr/>
          <p:nvPr/>
        </p:nvSpPr>
        <p:spPr>
          <a:xfrm>
            <a:off x="0" y="0"/>
            <a:ext cx="14630400" cy="8229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52" dirty="0">
              <a:latin typeface="Inter Medium" panose="02000603000000020004" pitchFamily="50" charset="0"/>
            </a:endParaRPr>
          </a:p>
        </p:txBody>
      </p:sp>
      <p:sp>
        <p:nvSpPr>
          <p:cNvPr id="4" name="Rectangle 3">
            <a:extLst>
              <a:ext uri="{FF2B5EF4-FFF2-40B4-BE49-F238E27FC236}">
                <a16:creationId xmlns:a16="http://schemas.microsoft.com/office/drawing/2014/main" id="{3573B2DF-BAF2-C420-FD86-86240D16DD99}"/>
              </a:ext>
            </a:extLst>
          </p:cNvPr>
          <p:cNvSpPr/>
          <p:nvPr/>
        </p:nvSpPr>
        <p:spPr>
          <a:xfrm>
            <a:off x="0" y="0"/>
            <a:ext cx="14630400" cy="82296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52" b="1" dirty="0">
              <a:latin typeface="Inter" panose="02000503000000020004" pitchFamily="50" charset="0"/>
              <a:ea typeface="Inter" panose="02000503000000020004" pitchFamily="50" charset="0"/>
              <a:cs typeface="Inter" panose="02000503000000020004" pitchFamily="50" charset="0"/>
            </a:endParaRPr>
          </a:p>
        </p:txBody>
      </p:sp>
      <p:sp>
        <p:nvSpPr>
          <p:cNvPr id="2" name="Picture Placeholder 8">
            <a:extLst>
              <a:ext uri="{FF2B5EF4-FFF2-40B4-BE49-F238E27FC236}">
                <a16:creationId xmlns:a16="http://schemas.microsoft.com/office/drawing/2014/main" id="{CFE166FA-3785-7D1B-CA27-32A8C6AA5AC6}"/>
              </a:ext>
            </a:extLst>
          </p:cNvPr>
          <p:cNvSpPr>
            <a:spLocks noGrp="1"/>
          </p:cNvSpPr>
          <p:nvPr>
            <p:ph type="pic" sz="quarter" idx="13"/>
          </p:nvPr>
        </p:nvSpPr>
        <p:spPr>
          <a:xfrm>
            <a:off x="266700" y="243840"/>
            <a:ext cx="14097000" cy="4815840"/>
          </a:xfrm>
          <a:prstGeom prst="roundRect">
            <a:avLst>
              <a:gd name="adj" fmla="val 2980"/>
            </a:avLst>
          </a:prstGeom>
          <a:noFill/>
        </p:spPr>
        <p:txBody>
          <a:bodyPr anchor="ctr" anchorCtr="0">
            <a:normAutofit/>
          </a:bodyPr>
          <a:lstStyle>
            <a:lvl1pPr algn="ctr">
              <a:defRPr sz="1600" b="0"/>
            </a:lvl1pPr>
          </a:lstStyle>
          <a:p>
            <a:r>
              <a:rPr lang="en-US" dirty="0"/>
              <a:t>Click icon to add picture</a:t>
            </a:r>
          </a:p>
        </p:txBody>
      </p:sp>
      <p:sp>
        <p:nvSpPr>
          <p:cNvPr id="9" name="Subtitle 2">
            <a:extLst>
              <a:ext uri="{FF2B5EF4-FFF2-40B4-BE49-F238E27FC236}">
                <a16:creationId xmlns:a16="http://schemas.microsoft.com/office/drawing/2014/main" id="{F094202A-ADEE-8CFF-1CA7-B4EBFBE996D3}"/>
              </a:ext>
            </a:extLst>
          </p:cNvPr>
          <p:cNvSpPr>
            <a:spLocks noGrp="1"/>
          </p:cNvSpPr>
          <p:nvPr>
            <p:ph type="subTitle" idx="1"/>
          </p:nvPr>
        </p:nvSpPr>
        <p:spPr>
          <a:xfrm>
            <a:off x="634365" y="5447346"/>
            <a:ext cx="3618548" cy="167641"/>
          </a:xfrm>
          <a:prstGeom prst="rect">
            <a:avLst/>
          </a:prstGeom>
        </p:spPr>
        <p:txBody>
          <a:bodyPr bIns="0" anchor="b" anchorCtr="0">
            <a:noAutofit/>
          </a:bodyPr>
          <a:lstStyle>
            <a:lvl1pPr marL="0" indent="0" algn="l">
              <a:spcBef>
                <a:spcPts val="0"/>
              </a:spcBef>
              <a:buNone/>
              <a:defRPr sz="1050" b="1" cap="all" spc="160" baseline="0">
                <a:solidFill>
                  <a:schemeClr val="bg1"/>
                </a:solidFill>
                <a:latin typeface="Inter" panose="02000503000000020004" pitchFamily="50" charset="0"/>
                <a:ea typeface="Inter" panose="02000503000000020004" pitchFamily="50" charset="0"/>
                <a:cs typeface="Inter" panose="02000503000000020004" pitchFamily="50" charset="0"/>
              </a:defRPr>
            </a:lvl1pPr>
            <a:lvl2pPr marL="585216" indent="0" algn="ctr">
              <a:buNone/>
              <a:defRPr>
                <a:solidFill>
                  <a:schemeClr val="tx1">
                    <a:tint val="75000"/>
                  </a:schemeClr>
                </a:solidFill>
              </a:defRPr>
            </a:lvl2pPr>
            <a:lvl3pPr marL="1170432" indent="0" algn="ctr">
              <a:buNone/>
              <a:defRPr>
                <a:solidFill>
                  <a:schemeClr val="tx1">
                    <a:tint val="75000"/>
                  </a:schemeClr>
                </a:solidFill>
              </a:defRPr>
            </a:lvl3pPr>
            <a:lvl4pPr marL="1755648" indent="0" algn="ctr">
              <a:buNone/>
              <a:defRPr>
                <a:solidFill>
                  <a:schemeClr val="tx1">
                    <a:tint val="75000"/>
                  </a:schemeClr>
                </a:solidFill>
              </a:defRPr>
            </a:lvl4pPr>
            <a:lvl5pPr marL="2340864" indent="0" algn="ctr">
              <a:buNone/>
              <a:defRPr>
                <a:solidFill>
                  <a:schemeClr val="tx1">
                    <a:tint val="75000"/>
                  </a:schemeClr>
                </a:solidFill>
              </a:defRPr>
            </a:lvl5pPr>
            <a:lvl6pPr marL="2926080" indent="0" algn="ctr">
              <a:buNone/>
              <a:defRPr>
                <a:solidFill>
                  <a:schemeClr val="tx1">
                    <a:tint val="75000"/>
                  </a:schemeClr>
                </a:solidFill>
              </a:defRPr>
            </a:lvl6pPr>
            <a:lvl7pPr marL="3511296" indent="0" algn="ctr">
              <a:buNone/>
              <a:defRPr>
                <a:solidFill>
                  <a:schemeClr val="tx1">
                    <a:tint val="75000"/>
                  </a:schemeClr>
                </a:solidFill>
              </a:defRPr>
            </a:lvl7pPr>
            <a:lvl8pPr marL="4096512" indent="0" algn="ctr">
              <a:buNone/>
              <a:defRPr>
                <a:solidFill>
                  <a:schemeClr val="tx1">
                    <a:tint val="75000"/>
                  </a:schemeClr>
                </a:solidFill>
              </a:defRPr>
            </a:lvl8pPr>
            <a:lvl9pPr marL="4681728" indent="0" algn="ctr">
              <a:buNone/>
              <a:defRPr>
                <a:solidFill>
                  <a:schemeClr val="tx1">
                    <a:tint val="75000"/>
                  </a:schemeClr>
                </a:solidFill>
              </a:defRPr>
            </a:lvl9pPr>
          </a:lstStyle>
          <a:p>
            <a:r>
              <a:rPr lang="en-US"/>
              <a:t>Click to edit Master subtitle style</a:t>
            </a:r>
          </a:p>
        </p:txBody>
      </p:sp>
      <p:pic>
        <p:nvPicPr>
          <p:cNvPr id="17" name="Union" descr="preencoded.png">
            <a:extLst>
              <a:ext uri="{FF2B5EF4-FFF2-40B4-BE49-F238E27FC236}">
                <a16:creationId xmlns:a16="http://schemas.microsoft.com/office/drawing/2014/main" id="{6B75D626-922D-0E0E-7BD5-82111694BC5B}"/>
              </a:ext>
            </a:extLst>
          </p:cNvPr>
          <p:cNvPicPr>
            <a:picLocks noChangeAspect="1"/>
          </p:cNvPicPr>
          <p:nvPr/>
        </p:nvPicPr>
        <p:blipFill>
          <a:blip r:embed="rId2"/>
          <a:srcRect/>
          <a:stretch/>
        </p:blipFill>
        <p:spPr>
          <a:xfrm>
            <a:off x="11704320" y="5496587"/>
            <a:ext cx="2682240" cy="434347"/>
          </a:xfrm>
          <a:prstGeom prst="rect">
            <a:avLst/>
          </a:prstGeom>
        </p:spPr>
      </p:pic>
      <p:sp>
        <p:nvSpPr>
          <p:cNvPr id="22" name="Title 1">
            <a:extLst>
              <a:ext uri="{FF2B5EF4-FFF2-40B4-BE49-F238E27FC236}">
                <a16:creationId xmlns:a16="http://schemas.microsoft.com/office/drawing/2014/main" id="{4A037E8E-E172-D17B-2149-6A94B7D28793}"/>
              </a:ext>
            </a:extLst>
          </p:cNvPr>
          <p:cNvSpPr>
            <a:spLocks noGrp="1"/>
          </p:cNvSpPr>
          <p:nvPr>
            <p:ph type="ctrTitle"/>
          </p:nvPr>
        </p:nvSpPr>
        <p:spPr>
          <a:xfrm>
            <a:off x="634365" y="5772149"/>
            <a:ext cx="8500926" cy="977901"/>
          </a:xfrm>
          <a:prstGeom prst="rect">
            <a:avLst/>
          </a:prstGeom>
        </p:spPr>
        <p:txBody>
          <a:bodyPr anchor="ctr" anchorCtr="0">
            <a:noAutofit/>
          </a:bodyPr>
          <a:lstStyle>
            <a:lvl1pPr>
              <a:defRPr sz="3600" cap="all" baseline="0">
                <a:solidFill>
                  <a:schemeClr val="bg1"/>
                </a:solidFill>
                <a:latin typeface="GT Standard L Extended" pitchFamily="50" charset="0"/>
              </a:defRPr>
            </a:lvl1pPr>
          </a:lstStyle>
          <a:p>
            <a:r>
              <a:rPr lang="en-US"/>
              <a:t>Click to edit Master title style</a:t>
            </a:r>
          </a:p>
        </p:txBody>
      </p:sp>
      <p:sp>
        <p:nvSpPr>
          <p:cNvPr id="28" name="Content Placeholder 2">
            <a:extLst>
              <a:ext uri="{FF2B5EF4-FFF2-40B4-BE49-F238E27FC236}">
                <a16:creationId xmlns:a16="http://schemas.microsoft.com/office/drawing/2014/main" id="{902A3888-58A2-A135-1883-E4B3EEEDACE0}"/>
              </a:ext>
            </a:extLst>
          </p:cNvPr>
          <p:cNvSpPr>
            <a:spLocks noGrp="1"/>
          </p:cNvSpPr>
          <p:nvPr>
            <p:ph sz="half" idx="14" hasCustomPrompt="1"/>
          </p:nvPr>
        </p:nvSpPr>
        <p:spPr>
          <a:xfrm>
            <a:off x="634365" y="6934882"/>
            <a:ext cx="3618548" cy="181534"/>
          </a:xfrm>
          <a:prstGeom prst="rect">
            <a:avLst/>
          </a:prstGeom>
        </p:spPr>
        <p:txBody>
          <a:bodyPr tIns="0" rIns="0" bIns="0">
            <a:noAutofit/>
          </a:bodyPr>
          <a:lstStyle>
            <a:lvl1pPr>
              <a:lnSpc>
                <a:spcPct val="100000"/>
              </a:lnSpc>
              <a:spcBef>
                <a:spcPts val="600"/>
              </a:spcBef>
              <a:defRPr sz="1050" cap="all" spc="160" baseline="0">
                <a:solidFill>
                  <a:schemeClr val="bg1"/>
                </a:solidFill>
                <a:latin typeface="Inter SemiBold" panose="02000703000000020004" pitchFamily="50" charset="0"/>
                <a:ea typeface="Inter SemiBold" panose="02000703000000020004" pitchFamily="50" charset="0"/>
                <a:cs typeface="Inter SemiBold" panose="02000703000000020004" pitchFamily="50" charset="0"/>
              </a:defRPr>
            </a:lvl1pPr>
            <a:lvl2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2pPr>
            <a:lvl3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3pPr>
            <a:lvl4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4pPr>
            <a:lvl5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5pPr>
            <a:lvl6pPr>
              <a:defRPr sz="2000" baseline="0"/>
            </a:lvl6pPr>
            <a:lvl7pPr>
              <a:defRPr sz="2000" baseline="0"/>
            </a:lvl7pPr>
            <a:lvl8pPr>
              <a:defRPr sz="2000" baseline="0"/>
            </a:lvl8pPr>
            <a:lvl9pPr>
              <a:defRPr sz="2000" baseline="0"/>
            </a:lvl9pPr>
          </a:lstStyle>
          <a:p>
            <a:pPr lvl="0"/>
            <a:r>
              <a:rPr lang="en-US"/>
              <a:t>CLICK TO EDIT MASTER TEXT STYLES</a:t>
            </a:r>
          </a:p>
        </p:txBody>
      </p:sp>
      <p:sp>
        <p:nvSpPr>
          <p:cNvPr id="7" name="TextBox 6">
            <a:extLst>
              <a:ext uri="{FF2B5EF4-FFF2-40B4-BE49-F238E27FC236}">
                <a16:creationId xmlns:a16="http://schemas.microsoft.com/office/drawing/2014/main" id="{756B744B-193D-6E0B-E7D5-34E3C8AFA502}"/>
              </a:ext>
            </a:extLst>
          </p:cNvPr>
          <p:cNvSpPr txBox="1"/>
          <p:nvPr/>
        </p:nvSpPr>
        <p:spPr>
          <a:xfrm>
            <a:off x="634365" y="7985760"/>
            <a:ext cx="2354579" cy="123111"/>
          </a:xfrm>
          <a:prstGeom prst="rect">
            <a:avLst/>
          </a:prstGeom>
          <a:noFill/>
        </p:spPr>
        <p:txBody>
          <a:bodyPr wrap="square" lIns="0" tIns="0" rIns="0" bIns="0">
            <a:spAutoFit/>
          </a:bodyPr>
          <a:lstStyle/>
          <a:p>
            <a:pPr algn="l"/>
            <a:r>
              <a:rPr lang="en-US" sz="800" b="0" dirty="0">
                <a:solidFill>
                  <a:srgbClr val="6D6D6D"/>
                </a:solidFill>
                <a:latin typeface="Inter" panose="02000503000000020004" pitchFamily="50" charset="0"/>
                <a:cs typeface="Inter" panose="02000503000000020004" pitchFamily="50" charset="0"/>
              </a:rPr>
              <a:t>DXC Internal</a:t>
            </a:r>
          </a:p>
        </p:txBody>
      </p:sp>
      <p:sp>
        <p:nvSpPr>
          <p:cNvPr id="8" name="Footer Placeholder 4">
            <a:extLst>
              <a:ext uri="{FF2B5EF4-FFF2-40B4-BE49-F238E27FC236}">
                <a16:creationId xmlns:a16="http://schemas.microsoft.com/office/drawing/2014/main" id="{AD89FB58-EA76-5447-7437-9269C4C95915}"/>
              </a:ext>
            </a:extLst>
          </p:cNvPr>
          <p:cNvSpPr txBox="1">
            <a:spLocks/>
          </p:cNvSpPr>
          <p:nvPr/>
        </p:nvSpPr>
        <p:spPr>
          <a:xfrm>
            <a:off x="634742" y="7788274"/>
            <a:ext cx="3066778" cy="17526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50" dirty="0">
                <a:solidFill>
                  <a:schemeClr val="bg1"/>
                </a:solidFill>
                <a:latin typeface="Inter" panose="02000503000000020004" pitchFamily="50" charset="0"/>
                <a:cs typeface="Inter" panose="02000503000000020004" pitchFamily="50" charset="0"/>
              </a:rPr>
              <a:t>© </a:t>
            </a:r>
            <a:fld id="{C0650B53-F5B1-403A-BD70-58B7AE2589AD}" type="datetimeyyyy">
              <a:rPr lang="en-US" sz="850" smtClean="0">
                <a:solidFill>
                  <a:schemeClr val="bg1"/>
                </a:solidFill>
                <a:latin typeface="Inter" panose="02000503000000020004" pitchFamily="50" charset="0"/>
                <a:cs typeface="Inter" panose="02000503000000020004" pitchFamily="50" charset="0"/>
              </a:rPr>
              <a:pPr algn="l"/>
              <a:t>2026</a:t>
            </a:fld>
            <a:r>
              <a:rPr lang="en-US" sz="850" dirty="0">
                <a:solidFill>
                  <a:schemeClr val="bg1"/>
                </a:solidFill>
                <a:latin typeface="Inter" panose="02000503000000020004" pitchFamily="50" charset="0"/>
                <a:cs typeface="Inter" panose="02000503000000020004" pitchFamily="50" charset="0"/>
              </a:rPr>
              <a:t> DXC Technology Company. All rights reserved.</a:t>
            </a:r>
          </a:p>
        </p:txBody>
      </p:sp>
    </p:spTree>
    <p:extLst>
      <p:ext uri="{BB962C8B-B14F-4D97-AF65-F5344CB8AC3E}">
        <p14:creationId xmlns:p14="http://schemas.microsoft.com/office/powerpoint/2010/main" val="1094256090"/>
      </p:ext>
    </p:extLst>
  </p:cSld>
  <p:clrMapOvr>
    <a:masterClrMapping/>
  </p:clrMapOvr>
  <mc:AlternateContent xmlns:mc="http://schemas.openxmlformats.org/markup-compatibility/2006">
    <mc:Choice xmlns:p14="http://schemas.microsoft.com/office/powerpoint/2010/main" Requires="p14">
      <p:transition spd="slow" p14:dur="1750" advTm="2239">
        <p:fade/>
      </p:transition>
    </mc:Choice>
    <mc:Fallback>
      <p:transition spd="slow" advTm="2239">
        <p:fade/>
      </p:transition>
    </mc:Fallback>
  </mc:AlternateContent>
  <p:hf sldNum="0" hdr="0" ftr="0" dt="0"/>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ig Statemen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C656793-F272-E05F-7FDB-6FC60AE78F90}"/>
              </a:ext>
            </a:extLst>
          </p:cNvPr>
          <p:cNvPicPr>
            <a:picLocks noChangeAspect="1"/>
          </p:cNvPicPr>
          <p:nvPr/>
        </p:nvPicPr>
        <p:blipFill>
          <a:blip r:embed="rId2"/>
          <a:stretch>
            <a:fillRect/>
          </a:stretch>
        </p:blipFill>
        <p:spPr>
          <a:xfrm>
            <a:off x="0" y="609600"/>
            <a:ext cx="14630400" cy="7620000"/>
          </a:xfrm>
          <a:prstGeom prst="rect">
            <a:avLst/>
          </a:prstGeom>
        </p:spPr>
      </p:pic>
      <p:sp>
        <p:nvSpPr>
          <p:cNvPr id="11" name="Title Placeholder 1">
            <a:extLst>
              <a:ext uri="{FF2B5EF4-FFF2-40B4-BE49-F238E27FC236}">
                <a16:creationId xmlns:a16="http://schemas.microsoft.com/office/drawing/2014/main" id="{6740A865-2EAE-D2C5-9D67-0453F029A5D1}"/>
              </a:ext>
            </a:extLst>
          </p:cNvPr>
          <p:cNvSpPr>
            <a:spLocks noGrp="1"/>
          </p:cNvSpPr>
          <p:nvPr>
            <p:ph type="title"/>
          </p:nvPr>
        </p:nvSpPr>
        <p:spPr>
          <a:xfrm>
            <a:off x="3105150" y="2699596"/>
            <a:ext cx="11068048" cy="3343274"/>
          </a:xfrm>
          <a:prstGeom prst="rect">
            <a:avLst/>
          </a:prstGeom>
        </p:spPr>
        <p:txBody>
          <a:bodyPr vert="horz" lIns="0" tIns="45720" rIns="91440" bIns="45720" rtlCol="0" anchor="ctr" anchorCtr="0">
            <a:noAutofit/>
          </a:bodyPr>
          <a:lstStyle>
            <a:lvl1pPr algn="l">
              <a:defRPr lang="en-US" sz="5000" dirty="0"/>
            </a:lvl1pPr>
          </a:lstStyle>
          <a:p>
            <a:r>
              <a:rPr lang="en-US"/>
              <a:t>Click to edit Master title style</a:t>
            </a:r>
          </a:p>
        </p:txBody>
      </p:sp>
      <p:sp>
        <p:nvSpPr>
          <p:cNvPr id="4" name="Footer Placeholder 4">
            <a:extLst>
              <a:ext uri="{FF2B5EF4-FFF2-40B4-BE49-F238E27FC236}">
                <a16:creationId xmlns:a16="http://schemas.microsoft.com/office/drawing/2014/main" id="{F42CCEFD-F919-42FA-0DD8-3DB039A268F3}"/>
              </a:ext>
            </a:extLst>
          </p:cNvPr>
          <p:cNvSpPr txBox="1">
            <a:spLocks/>
          </p:cNvSpPr>
          <p:nvPr/>
        </p:nvSpPr>
        <p:spPr>
          <a:xfrm>
            <a:off x="11296392" y="7788274"/>
            <a:ext cx="3066778" cy="17526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50" dirty="0">
                <a:solidFill>
                  <a:schemeClr val="tx1"/>
                </a:solidFill>
                <a:latin typeface="Inter" panose="02000503000000020004" pitchFamily="50" charset="0"/>
                <a:cs typeface="Inter" panose="02000503000000020004" pitchFamily="50" charset="0"/>
              </a:rPr>
              <a:t>© </a:t>
            </a:r>
            <a:fld id="{C0650B53-F5B1-403A-BD70-58B7AE2589AD}" type="datetimeyyyy">
              <a:rPr lang="en-US" sz="850" smtClean="0">
                <a:solidFill>
                  <a:schemeClr val="tx1"/>
                </a:solidFill>
                <a:latin typeface="Inter" panose="02000503000000020004" pitchFamily="50" charset="0"/>
                <a:cs typeface="Inter" panose="02000503000000020004" pitchFamily="50" charset="0"/>
              </a:rPr>
              <a:pPr algn="r"/>
              <a:t>2026</a:t>
            </a:fld>
            <a:r>
              <a:rPr lang="en-US" sz="850" dirty="0">
                <a:solidFill>
                  <a:schemeClr val="tx1"/>
                </a:solidFill>
                <a:latin typeface="Inter" panose="02000503000000020004" pitchFamily="50" charset="0"/>
                <a:cs typeface="Inter" panose="02000503000000020004" pitchFamily="50" charset="0"/>
              </a:rPr>
              <a:t> DXC Technology Company. All rights reserved.</a:t>
            </a:r>
          </a:p>
        </p:txBody>
      </p:sp>
      <p:pic>
        <p:nvPicPr>
          <p:cNvPr id="13" name="HeaderMasthead" descr="preencoded.png">
            <a:extLst>
              <a:ext uri="{FF2B5EF4-FFF2-40B4-BE49-F238E27FC236}">
                <a16:creationId xmlns:a16="http://schemas.microsoft.com/office/drawing/2014/main" id="{93C7ACA0-9850-735F-DDA2-7E3D6AF178AA}"/>
              </a:ext>
            </a:extLst>
          </p:cNvPr>
          <p:cNvPicPr>
            <a:picLocks noChangeAspect="1"/>
          </p:cNvPicPr>
          <p:nvPr/>
        </p:nvPicPr>
        <p:blipFill>
          <a:blip r:embed="rId3"/>
          <a:srcRect/>
          <a:stretch/>
        </p:blipFill>
        <p:spPr>
          <a:xfrm>
            <a:off x="0" y="609600"/>
            <a:ext cx="14630400" cy="7620000"/>
          </a:xfrm>
          <a:prstGeom prst="rect">
            <a:avLst/>
          </a:prstGeom>
        </p:spPr>
      </p:pic>
      <p:sp>
        <p:nvSpPr>
          <p:cNvPr id="2" name="TextBox 1">
            <a:extLst>
              <a:ext uri="{FF2B5EF4-FFF2-40B4-BE49-F238E27FC236}">
                <a16:creationId xmlns:a16="http://schemas.microsoft.com/office/drawing/2014/main" id="{5EBBDAE8-E8F2-0C57-3991-61B5388D5967}"/>
              </a:ext>
            </a:extLst>
          </p:cNvPr>
          <p:cNvSpPr txBox="1"/>
          <p:nvPr/>
        </p:nvSpPr>
        <p:spPr>
          <a:xfrm>
            <a:off x="12008591" y="7985760"/>
            <a:ext cx="2354579" cy="123111"/>
          </a:xfrm>
          <a:prstGeom prst="rect">
            <a:avLst/>
          </a:prstGeom>
          <a:noFill/>
        </p:spPr>
        <p:txBody>
          <a:bodyPr wrap="square" lIns="0" tIns="0" rIns="0" bIns="0">
            <a:spAutoFit/>
          </a:bodyPr>
          <a:lstStyle/>
          <a:p>
            <a:pPr algn="r"/>
            <a:r>
              <a:rPr lang="en-US" sz="800" b="0" dirty="0">
                <a:solidFill>
                  <a:srgbClr val="B4B0AC"/>
                </a:solidFill>
                <a:latin typeface="Inter" panose="02000503000000020004" pitchFamily="50" charset="0"/>
                <a:cs typeface="Inter" panose="02000503000000020004" pitchFamily="50" charset="0"/>
              </a:rPr>
              <a:t>DXC Internal</a:t>
            </a:r>
          </a:p>
        </p:txBody>
      </p:sp>
    </p:spTree>
    <p:extLst>
      <p:ext uri="{BB962C8B-B14F-4D97-AF65-F5344CB8AC3E}">
        <p14:creationId xmlns:p14="http://schemas.microsoft.com/office/powerpoint/2010/main" val="24744346"/>
      </p:ext>
    </p:extLst>
  </p:cSld>
  <p:clrMapOvr>
    <a:masterClrMapping/>
  </p:clrMapOvr>
  <mc:AlternateContent xmlns:mc="http://schemas.openxmlformats.org/markup-compatibility/2006">
    <mc:Choice xmlns:p14="http://schemas.microsoft.com/office/powerpoint/2010/main" Requires="p14">
      <p:transition spd="slow" p14:dur="1750" advTm="2239">
        <p:fade/>
      </p:transition>
    </mc:Choice>
    <mc:Fallback>
      <p:transition spd="slow" advTm="2239">
        <p:fade/>
      </p:transition>
    </mc:Fallback>
  </mc:AlternateContent>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ig Statement 2">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9D6C4FC-7347-DEA0-51A8-878E036B731C}"/>
              </a:ext>
            </a:extLst>
          </p:cNvPr>
          <p:cNvSpPr>
            <a:spLocks noGrp="1"/>
          </p:cNvSpPr>
          <p:nvPr>
            <p:ph sz="half" idx="14"/>
          </p:nvPr>
        </p:nvSpPr>
        <p:spPr>
          <a:xfrm>
            <a:off x="5981699" y="2456954"/>
            <a:ext cx="7408297" cy="5090554"/>
          </a:xfrm>
          <a:prstGeom prst="rect">
            <a:avLst/>
          </a:prstGeom>
        </p:spPr>
        <p:txBody>
          <a:bodyPr>
            <a:noAutofit/>
          </a:bodyPr>
          <a:lstStyle>
            <a:lvl1pPr>
              <a:lnSpc>
                <a:spcPct val="100000"/>
              </a:lnSpc>
              <a:spcBef>
                <a:spcPts val="600"/>
              </a:spcBef>
              <a:defRPr sz="2800">
                <a:latin typeface="Inter Light" panose="02000403000000020004" pitchFamily="50" charset="0"/>
                <a:ea typeface="Inter Light" panose="02000403000000020004" pitchFamily="50" charset="0"/>
                <a:cs typeface="Inter Light" panose="02000403000000020004" pitchFamily="50" charset="0"/>
              </a:defRPr>
            </a:lvl1pPr>
            <a:lvl2pPr>
              <a:lnSpc>
                <a:spcPct val="100000"/>
              </a:lnSpc>
              <a:spcBef>
                <a:spcPts val="600"/>
              </a:spcBef>
              <a:defRPr sz="2800">
                <a:latin typeface="Inter Light" panose="02000403000000020004" pitchFamily="50" charset="0"/>
                <a:ea typeface="Inter Light" panose="02000403000000020004" pitchFamily="50" charset="0"/>
                <a:cs typeface="Inter Light" panose="02000403000000020004" pitchFamily="50" charset="0"/>
              </a:defRPr>
            </a:lvl2pPr>
            <a:lvl3pPr marL="0" indent="0">
              <a:lnSpc>
                <a:spcPct val="100000"/>
              </a:lnSpc>
              <a:spcBef>
                <a:spcPts val="600"/>
              </a:spcBef>
              <a:buFont typeface="Arial" panose="020B0604020202020204" pitchFamily="34" charset="0"/>
              <a:buNone/>
              <a:defRPr sz="2800">
                <a:latin typeface="Inter Light" panose="02000403000000020004" pitchFamily="50" charset="0"/>
                <a:ea typeface="Inter Light" panose="02000403000000020004" pitchFamily="50" charset="0"/>
                <a:cs typeface="Inter Light" panose="02000403000000020004" pitchFamily="50" charset="0"/>
              </a:defRPr>
            </a:lvl3pPr>
            <a:lvl4pPr marL="0" indent="0">
              <a:lnSpc>
                <a:spcPct val="100000"/>
              </a:lnSpc>
              <a:spcBef>
                <a:spcPts val="600"/>
              </a:spcBef>
              <a:buFont typeface="Arial" panose="020B0604020202020204" pitchFamily="34" charset="0"/>
              <a:buNone/>
              <a:defRPr sz="2800">
                <a:latin typeface="Inter Light" panose="02000403000000020004" pitchFamily="50" charset="0"/>
                <a:ea typeface="Inter Light" panose="02000403000000020004" pitchFamily="50" charset="0"/>
                <a:cs typeface="Inter Light" panose="02000403000000020004" pitchFamily="50" charset="0"/>
              </a:defRPr>
            </a:lvl4pPr>
            <a:lvl5pPr marL="0" indent="0">
              <a:lnSpc>
                <a:spcPct val="100000"/>
              </a:lnSpc>
              <a:spcBef>
                <a:spcPts val="600"/>
              </a:spcBef>
              <a:buFont typeface="Arial" panose="020B0604020202020204" pitchFamily="34" charset="0"/>
              <a:buNone/>
              <a:defRPr sz="2800">
                <a:latin typeface="Inter Light" panose="02000403000000020004" pitchFamily="50" charset="0"/>
                <a:ea typeface="Inter Light" panose="02000403000000020004" pitchFamily="50" charset="0"/>
                <a:cs typeface="Inter Light" panose="02000403000000020004" pitchFamily="50" charset="0"/>
              </a:defRPr>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5055156"/>
      </p:ext>
    </p:extLst>
  </p:cSld>
  <p:clrMapOvr>
    <a:masterClrMapping/>
  </p:clrMapOvr>
  <mc:AlternateContent xmlns:mc="http://schemas.openxmlformats.org/markup-compatibility/2006">
    <mc:Choice xmlns:p14="http://schemas.microsoft.com/office/powerpoint/2010/main" Requires="p14">
      <p:transition spd="slow" p14:dur="1750" advTm="2239">
        <p:fade/>
      </p:transition>
    </mc:Choice>
    <mc:Fallback>
      <p:transition spd="slow" advTm="2239">
        <p:fade/>
      </p:transition>
    </mc:Fallback>
  </mc:AlternateContent>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io Single">
    <p:spTree>
      <p:nvGrpSpPr>
        <p:cNvPr id="1" name=""/>
        <p:cNvGrpSpPr/>
        <p:nvPr/>
      </p:nvGrpSpPr>
      <p:grpSpPr>
        <a:xfrm>
          <a:off x="0" y="0"/>
          <a:ext cx="0" cy="0"/>
          <a:chOff x="0" y="0"/>
          <a:chExt cx="0" cy="0"/>
        </a:xfrm>
      </p:grpSpPr>
      <p:sp>
        <p:nvSpPr>
          <p:cNvPr id="16" name="Subtitle 2">
            <a:extLst>
              <a:ext uri="{FF2B5EF4-FFF2-40B4-BE49-F238E27FC236}">
                <a16:creationId xmlns:a16="http://schemas.microsoft.com/office/drawing/2014/main" id="{55E00072-8177-8B6A-6A90-45F4AB9D7337}"/>
              </a:ext>
            </a:extLst>
          </p:cNvPr>
          <p:cNvSpPr>
            <a:spLocks noGrp="1"/>
          </p:cNvSpPr>
          <p:nvPr>
            <p:ph type="subTitle" idx="1" hasCustomPrompt="1"/>
          </p:nvPr>
        </p:nvSpPr>
        <p:spPr>
          <a:xfrm>
            <a:off x="466451" y="888296"/>
            <a:ext cx="4358641" cy="201337"/>
          </a:xfrm>
          <a:prstGeom prst="rect">
            <a:avLst/>
          </a:prstGeom>
        </p:spPr>
        <p:txBody>
          <a:bodyPr lIns="0" tIns="0" rIns="0" bIns="0" anchor="ctr" anchorCtr="0">
            <a:noAutofit/>
          </a:bodyPr>
          <a:lstStyle>
            <a:lvl1pPr marL="0" indent="0" algn="l">
              <a:spcBef>
                <a:spcPts val="0"/>
              </a:spcBef>
              <a:buNone/>
              <a:defRPr sz="1050" b="0" spc="0" baseline="0">
                <a:solidFill>
                  <a:schemeClr val="accent4"/>
                </a:solidFill>
                <a:latin typeface="Inter Medium" panose="02000603000000020004" pitchFamily="50" charset="0"/>
                <a:ea typeface="Inter Medium" panose="02000603000000020004" pitchFamily="50" charset="0"/>
                <a:cs typeface="Inter Medium" panose="02000603000000020004" pitchFamily="50" charset="0"/>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eyebrow text</a:t>
            </a:r>
          </a:p>
        </p:txBody>
      </p:sp>
      <p:sp>
        <p:nvSpPr>
          <p:cNvPr id="6" name="Title Placeholder 1">
            <a:extLst>
              <a:ext uri="{FF2B5EF4-FFF2-40B4-BE49-F238E27FC236}">
                <a16:creationId xmlns:a16="http://schemas.microsoft.com/office/drawing/2014/main" id="{88684DD0-26F1-1FC3-88D2-5B51E61368F1}"/>
              </a:ext>
            </a:extLst>
          </p:cNvPr>
          <p:cNvSpPr>
            <a:spLocks noGrp="1"/>
          </p:cNvSpPr>
          <p:nvPr>
            <p:ph type="title"/>
          </p:nvPr>
        </p:nvSpPr>
        <p:spPr>
          <a:xfrm>
            <a:off x="484187" y="1305919"/>
            <a:ext cx="13689011" cy="1097280"/>
          </a:xfrm>
          <a:prstGeom prst="rect">
            <a:avLst/>
          </a:prstGeom>
        </p:spPr>
        <p:txBody>
          <a:bodyPr vert="horz" lIns="0" tIns="0" rIns="0" bIns="0" rtlCol="0" anchor="t" anchorCtr="0">
            <a:noAutofit/>
          </a:bodyPr>
          <a:lstStyle/>
          <a:p>
            <a:r>
              <a:rPr lang="en-US"/>
              <a:t>Click to edit Master title style</a:t>
            </a:r>
          </a:p>
        </p:txBody>
      </p:sp>
      <p:sp>
        <p:nvSpPr>
          <p:cNvPr id="2" name="Content Placeholder 2">
            <a:extLst>
              <a:ext uri="{FF2B5EF4-FFF2-40B4-BE49-F238E27FC236}">
                <a16:creationId xmlns:a16="http://schemas.microsoft.com/office/drawing/2014/main" id="{BF082499-2B66-314C-1973-DB5EE025F0B6}"/>
              </a:ext>
            </a:extLst>
          </p:cNvPr>
          <p:cNvSpPr>
            <a:spLocks noGrp="1"/>
          </p:cNvSpPr>
          <p:nvPr>
            <p:ph sz="half" idx="15" hasCustomPrompt="1"/>
          </p:nvPr>
        </p:nvSpPr>
        <p:spPr>
          <a:xfrm>
            <a:off x="484186" y="6929040"/>
            <a:ext cx="4562475" cy="181534"/>
          </a:xfrm>
          <a:prstGeom prst="rect">
            <a:avLst/>
          </a:prstGeom>
        </p:spPr>
        <p:txBody>
          <a:bodyPr tIns="0" rIns="0" bIns="0">
            <a:noAutofit/>
          </a:bodyPr>
          <a:lstStyle>
            <a:lvl1pPr>
              <a:lnSpc>
                <a:spcPct val="100000"/>
              </a:lnSpc>
              <a:spcBef>
                <a:spcPts val="600"/>
              </a:spcBef>
              <a:defRPr sz="1200" cap="all" spc="160" baseline="0">
                <a:solidFill>
                  <a:schemeClr val="tx1"/>
                </a:solidFill>
                <a:latin typeface="GT Standard L Extended" pitchFamily="50" charset="0"/>
                <a:ea typeface="Inter SemiBold" panose="02000703000000020004" pitchFamily="50" charset="0"/>
                <a:cs typeface="Inter SemiBold" panose="02000703000000020004" pitchFamily="50" charset="0"/>
              </a:defRPr>
            </a:lvl1pPr>
            <a:lvl2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2pPr>
            <a:lvl3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3pPr>
            <a:lvl4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4pPr>
            <a:lvl5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5pPr>
            <a:lvl6pPr>
              <a:defRPr sz="2000" baseline="0"/>
            </a:lvl6pPr>
            <a:lvl7pPr>
              <a:defRPr sz="2000" baseline="0"/>
            </a:lvl7pPr>
            <a:lvl8pPr>
              <a:defRPr sz="2000" baseline="0"/>
            </a:lvl8pPr>
            <a:lvl9pPr>
              <a:defRPr sz="2000" baseline="0"/>
            </a:lvl9pPr>
          </a:lstStyle>
          <a:p>
            <a:pPr lvl="0"/>
            <a:r>
              <a:rPr lang="en-US"/>
              <a:t>CLICK TO EDIT MASTER TEXT STYLES</a:t>
            </a:r>
          </a:p>
        </p:txBody>
      </p:sp>
      <p:sp>
        <p:nvSpPr>
          <p:cNvPr id="3" name="Content Placeholder 2">
            <a:extLst>
              <a:ext uri="{FF2B5EF4-FFF2-40B4-BE49-F238E27FC236}">
                <a16:creationId xmlns:a16="http://schemas.microsoft.com/office/drawing/2014/main" id="{DEBF5507-DAA8-A243-F8A6-84A409DE0F37}"/>
              </a:ext>
            </a:extLst>
          </p:cNvPr>
          <p:cNvSpPr>
            <a:spLocks noGrp="1"/>
          </p:cNvSpPr>
          <p:nvPr>
            <p:ph sz="half" idx="16" hasCustomPrompt="1"/>
          </p:nvPr>
        </p:nvSpPr>
        <p:spPr>
          <a:xfrm>
            <a:off x="484187" y="7257107"/>
            <a:ext cx="4562475" cy="181534"/>
          </a:xfrm>
          <a:prstGeom prst="rect">
            <a:avLst/>
          </a:prstGeom>
        </p:spPr>
        <p:txBody>
          <a:bodyPr tIns="0" rIns="0" bIns="0">
            <a:noAutofit/>
          </a:bodyPr>
          <a:lstStyle>
            <a:lvl1pPr>
              <a:lnSpc>
                <a:spcPct val="100000"/>
              </a:lnSpc>
              <a:spcBef>
                <a:spcPts val="600"/>
              </a:spcBef>
              <a:defRPr sz="1200" cap="all" spc="160" baseline="0">
                <a:solidFill>
                  <a:schemeClr val="tx1"/>
                </a:solidFill>
                <a:latin typeface="Inter Light" panose="02000403000000020004" pitchFamily="50" charset="0"/>
                <a:ea typeface="Inter Light" panose="02000403000000020004" pitchFamily="50" charset="0"/>
                <a:cs typeface="Inter Light" panose="02000403000000020004" pitchFamily="50" charset="0"/>
              </a:defRPr>
            </a:lvl1pPr>
            <a:lvl2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2pPr>
            <a:lvl3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3pPr>
            <a:lvl4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4pPr>
            <a:lvl5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5pPr>
            <a:lvl6pPr>
              <a:defRPr sz="2000" baseline="0"/>
            </a:lvl6pPr>
            <a:lvl7pPr>
              <a:defRPr sz="2000" baseline="0"/>
            </a:lvl7pPr>
            <a:lvl8pPr>
              <a:defRPr sz="2000" baseline="0"/>
            </a:lvl8pPr>
            <a:lvl9pPr>
              <a:defRPr sz="2000" baseline="0"/>
            </a:lvl9pPr>
          </a:lstStyle>
          <a:p>
            <a:pPr lvl="0"/>
            <a:r>
              <a:rPr lang="en-US"/>
              <a:t>CLICK TO EDIT MASTER TEXT STYLES</a:t>
            </a:r>
          </a:p>
        </p:txBody>
      </p:sp>
      <p:sp>
        <p:nvSpPr>
          <p:cNvPr id="4" name="Picture Placeholder 8">
            <a:extLst>
              <a:ext uri="{FF2B5EF4-FFF2-40B4-BE49-F238E27FC236}">
                <a16:creationId xmlns:a16="http://schemas.microsoft.com/office/drawing/2014/main" id="{7551BE5F-EB37-52BA-BF3C-7F77959E16F5}"/>
              </a:ext>
            </a:extLst>
          </p:cNvPr>
          <p:cNvSpPr>
            <a:spLocks noGrp="1"/>
          </p:cNvSpPr>
          <p:nvPr>
            <p:ph type="pic" sz="quarter" idx="21"/>
          </p:nvPr>
        </p:nvSpPr>
        <p:spPr>
          <a:xfrm>
            <a:off x="484186" y="2506980"/>
            <a:ext cx="3931920" cy="4114800"/>
          </a:xfrm>
          <a:prstGeom prst="roundRect">
            <a:avLst>
              <a:gd name="adj" fmla="val 5813"/>
            </a:avLst>
          </a:prstGeom>
          <a:noFill/>
        </p:spPr>
        <p:txBody>
          <a:bodyPr anchor="ctr" anchorCtr="0">
            <a:normAutofit/>
          </a:bodyPr>
          <a:lstStyle>
            <a:lvl1pPr algn="ctr">
              <a:defRPr sz="1600" b="0">
                <a:solidFill>
                  <a:schemeClr val="tx1"/>
                </a:solidFill>
              </a:defRPr>
            </a:lvl1pPr>
          </a:lstStyle>
          <a:p>
            <a:r>
              <a:rPr lang="en-US" dirty="0"/>
              <a:t>Click icon to add picture</a:t>
            </a:r>
          </a:p>
        </p:txBody>
      </p:sp>
      <p:sp>
        <p:nvSpPr>
          <p:cNvPr id="15" name="Text Placeholder 2">
            <a:extLst>
              <a:ext uri="{FF2B5EF4-FFF2-40B4-BE49-F238E27FC236}">
                <a16:creationId xmlns:a16="http://schemas.microsoft.com/office/drawing/2014/main" id="{E8E15AC9-7292-3D13-6C73-282E69EE8FE5}"/>
              </a:ext>
            </a:extLst>
          </p:cNvPr>
          <p:cNvSpPr>
            <a:spLocks noGrp="1"/>
          </p:cNvSpPr>
          <p:nvPr>
            <p:ph idx="22"/>
          </p:nvPr>
        </p:nvSpPr>
        <p:spPr>
          <a:xfrm>
            <a:off x="5989638" y="2506980"/>
            <a:ext cx="5516562" cy="4114801"/>
          </a:xfrm>
          <a:prstGeom prst="rect">
            <a:avLst/>
          </a:prstGeom>
        </p:spPr>
        <p:txBody>
          <a:bodyPr vert="horz" lIns="0" tIns="45720" rIns="0" bIns="45720" rtlCol="0" anchor="ct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6616359"/>
      </p:ext>
    </p:extLst>
  </p:cSld>
  <p:clrMapOvr>
    <a:masterClrMapping/>
  </p:clrMapOvr>
  <mc:AlternateContent xmlns:mc="http://schemas.openxmlformats.org/markup-compatibility/2006">
    <mc:Choice xmlns:p14="http://schemas.microsoft.com/office/powerpoint/2010/main" Requires="p14">
      <p:transition spd="slow" p14:dur="1750" advTm="2239">
        <p:fade/>
      </p:transition>
    </mc:Choice>
    <mc:Fallback>
      <p:transition spd="slow" advTm="2239">
        <p:fade/>
      </p:transition>
    </mc:Fallback>
  </mc:AlternateContent>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io - 4 Presenters">
    <p:spTree>
      <p:nvGrpSpPr>
        <p:cNvPr id="1" name=""/>
        <p:cNvGrpSpPr/>
        <p:nvPr/>
      </p:nvGrpSpPr>
      <p:grpSpPr>
        <a:xfrm>
          <a:off x="0" y="0"/>
          <a:ext cx="0" cy="0"/>
          <a:chOff x="0" y="0"/>
          <a:chExt cx="0" cy="0"/>
        </a:xfrm>
      </p:grpSpPr>
      <p:sp>
        <p:nvSpPr>
          <p:cNvPr id="16" name="Subtitle 2">
            <a:extLst>
              <a:ext uri="{FF2B5EF4-FFF2-40B4-BE49-F238E27FC236}">
                <a16:creationId xmlns:a16="http://schemas.microsoft.com/office/drawing/2014/main" id="{55E00072-8177-8B6A-6A90-45F4AB9D7337}"/>
              </a:ext>
            </a:extLst>
          </p:cNvPr>
          <p:cNvSpPr>
            <a:spLocks noGrp="1"/>
          </p:cNvSpPr>
          <p:nvPr>
            <p:ph type="subTitle" idx="1" hasCustomPrompt="1"/>
          </p:nvPr>
        </p:nvSpPr>
        <p:spPr>
          <a:xfrm>
            <a:off x="466451" y="888296"/>
            <a:ext cx="4358641" cy="201337"/>
          </a:xfrm>
          <a:prstGeom prst="rect">
            <a:avLst/>
          </a:prstGeom>
        </p:spPr>
        <p:txBody>
          <a:bodyPr lIns="0" tIns="0" rIns="0" bIns="0" anchor="ctr" anchorCtr="0">
            <a:noAutofit/>
          </a:bodyPr>
          <a:lstStyle>
            <a:lvl1pPr marL="0" indent="0" algn="l">
              <a:spcBef>
                <a:spcPts val="0"/>
              </a:spcBef>
              <a:buNone/>
              <a:defRPr sz="1050" b="0" spc="0" baseline="0">
                <a:solidFill>
                  <a:schemeClr val="accent4"/>
                </a:solidFill>
                <a:latin typeface="Inter Medium" panose="02000603000000020004" pitchFamily="50" charset="0"/>
                <a:ea typeface="Inter Medium" panose="02000603000000020004" pitchFamily="50" charset="0"/>
                <a:cs typeface="Inter Medium" panose="02000603000000020004" pitchFamily="50" charset="0"/>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eyebrow text</a:t>
            </a:r>
          </a:p>
        </p:txBody>
      </p:sp>
      <p:sp>
        <p:nvSpPr>
          <p:cNvPr id="6" name="Title Placeholder 1">
            <a:extLst>
              <a:ext uri="{FF2B5EF4-FFF2-40B4-BE49-F238E27FC236}">
                <a16:creationId xmlns:a16="http://schemas.microsoft.com/office/drawing/2014/main" id="{88684DD0-26F1-1FC3-88D2-5B51E61368F1}"/>
              </a:ext>
            </a:extLst>
          </p:cNvPr>
          <p:cNvSpPr>
            <a:spLocks noGrp="1"/>
          </p:cNvSpPr>
          <p:nvPr>
            <p:ph type="title"/>
          </p:nvPr>
        </p:nvSpPr>
        <p:spPr>
          <a:xfrm>
            <a:off x="484187" y="1305919"/>
            <a:ext cx="13689011" cy="1097280"/>
          </a:xfrm>
          <a:prstGeom prst="rect">
            <a:avLst/>
          </a:prstGeom>
        </p:spPr>
        <p:txBody>
          <a:bodyPr vert="horz" lIns="0" tIns="0" rIns="0" bIns="0" rtlCol="0" anchor="t" anchorCtr="0">
            <a:noAutofit/>
          </a:bodyPr>
          <a:lstStyle/>
          <a:p>
            <a:r>
              <a:rPr lang="en-US"/>
              <a:t>Click to edit Master title style</a:t>
            </a:r>
          </a:p>
        </p:txBody>
      </p:sp>
      <p:sp>
        <p:nvSpPr>
          <p:cNvPr id="2" name="Content Placeholder 2">
            <a:extLst>
              <a:ext uri="{FF2B5EF4-FFF2-40B4-BE49-F238E27FC236}">
                <a16:creationId xmlns:a16="http://schemas.microsoft.com/office/drawing/2014/main" id="{BF082499-2B66-314C-1973-DB5EE025F0B6}"/>
              </a:ext>
            </a:extLst>
          </p:cNvPr>
          <p:cNvSpPr>
            <a:spLocks noGrp="1"/>
          </p:cNvSpPr>
          <p:nvPr>
            <p:ph sz="half" idx="15" hasCustomPrompt="1"/>
          </p:nvPr>
        </p:nvSpPr>
        <p:spPr>
          <a:xfrm>
            <a:off x="2543854" y="2985692"/>
            <a:ext cx="4562475" cy="181534"/>
          </a:xfrm>
          <a:prstGeom prst="rect">
            <a:avLst/>
          </a:prstGeom>
        </p:spPr>
        <p:txBody>
          <a:bodyPr tIns="0" rIns="0" bIns="0">
            <a:noAutofit/>
          </a:bodyPr>
          <a:lstStyle>
            <a:lvl1pPr>
              <a:lnSpc>
                <a:spcPct val="100000"/>
              </a:lnSpc>
              <a:spcBef>
                <a:spcPts val="600"/>
              </a:spcBef>
              <a:defRPr sz="1200" cap="all" spc="160" baseline="0">
                <a:solidFill>
                  <a:schemeClr val="tx1"/>
                </a:solidFill>
                <a:latin typeface="GT Standard L Extended" pitchFamily="50" charset="0"/>
                <a:ea typeface="Inter SemiBold" panose="02000703000000020004" pitchFamily="50" charset="0"/>
                <a:cs typeface="Inter SemiBold" panose="02000703000000020004" pitchFamily="50" charset="0"/>
              </a:defRPr>
            </a:lvl1pPr>
            <a:lvl2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2pPr>
            <a:lvl3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3pPr>
            <a:lvl4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4pPr>
            <a:lvl5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5pPr>
            <a:lvl6pPr>
              <a:defRPr sz="2000" baseline="0"/>
            </a:lvl6pPr>
            <a:lvl7pPr>
              <a:defRPr sz="2000" baseline="0"/>
            </a:lvl7pPr>
            <a:lvl8pPr>
              <a:defRPr sz="2000" baseline="0"/>
            </a:lvl8pPr>
            <a:lvl9pPr>
              <a:defRPr sz="2000" baseline="0"/>
            </a:lvl9pPr>
          </a:lstStyle>
          <a:p>
            <a:pPr lvl="0"/>
            <a:r>
              <a:rPr lang="en-US"/>
              <a:t>CLICK TO EDIT MASTER TEXT STYLES</a:t>
            </a:r>
          </a:p>
        </p:txBody>
      </p:sp>
      <p:sp>
        <p:nvSpPr>
          <p:cNvPr id="3" name="Content Placeholder 2">
            <a:extLst>
              <a:ext uri="{FF2B5EF4-FFF2-40B4-BE49-F238E27FC236}">
                <a16:creationId xmlns:a16="http://schemas.microsoft.com/office/drawing/2014/main" id="{DEBF5507-DAA8-A243-F8A6-84A409DE0F37}"/>
              </a:ext>
            </a:extLst>
          </p:cNvPr>
          <p:cNvSpPr>
            <a:spLocks noGrp="1"/>
          </p:cNvSpPr>
          <p:nvPr>
            <p:ph sz="half" idx="16" hasCustomPrompt="1"/>
          </p:nvPr>
        </p:nvSpPr>
        <p:spPr>
          <a:xfrm>
            <a:off x="2543855" y="3281103"/>
            <a:ext cx="4562475" cy="181534"/>
          </a:xfrm>
          <a:prstGeom prst="rect">
            <a:avLst/>
          </a:prstGeom>
        </p:spPr>
        <p:txBody>
          <a:bodyPr tIns="0" rIns="0" bIns="0">
            <a:noAutofit/>
          </a:bodyPr>
          <a:lstStyle>
            <a:lvl1pPr>
              <a:lnSpc>
                <a:spcPct val="100000"/>
              </a:lnSpc>
              <a:spcBef>
                <a:spcPts val="600"/>
              </a:spcBef>
              <a:defRPr sz="1200" cap="all" spc="160" baseline="0">
                <a:solidFill>
                  <a:schemeClr val="tx1"/>
                </a:solidFill>
                <a:latin typeface="Inter Light" panose="02000403000000020004" pitchFamily="50" charset="0"/>
                <a:ea typeface="Inter Light" panose="02000403000000020004" pitchFamily="50" charset="0"/>
                <a:cs typeface="Inter Light" panose="02000403000000020004" pitchFamily="50" charset="0"/>
              </a:defRPr>
            </a:lvl1pPr>
            <a:lvl2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2pPr>
            <a:lvl3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3pPr>
            <a:lvl4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4pPr>
            <a:lvl5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5pPr>
            <a:lvl6pPr>
              <a:defRPr sz="2000" baseline="0"/>
            </a:lvl6pPr>
            <a:lvl7pPr>
              <a:defRPr sz="2000" baseline="0"/>
            </a:lvl7pPr>
            <a:lvl8pPr>
              <a:defRPr sz="2000" baseline="0"/>
            </a:lvl8pPr>
            <a:lvl9pPr>
              <a:defRPr sz="2000" baseline="0"/>
            </a:lvl9pPr>
          </a:lstStyle>
          <a:p>
            <a:pPr lvl="0"/>
            <a:r>
              <a:rPr lang="en-US"/>
              <a:t>CLICK TO EDIT MASTER TEXT STYLES</a:t>
            </a:r>
          </a:p>
        </p:txBody>
      </p:sp>
      <p:sp>
        <p:nvSpPr>
          <p:cNvPr id="4" name="Picture Placeholder 8">
            <a:extLst>
              <a:ext uri="{FF2B5EF4-FFF2-40B4-BE49-F238E27FC236}">
                <a16:creationId xmlns:a16="http://schemas.microsoft.com/office/drawing/2014/main" id="{7551BE5F-EB37-52BA-BF3C-7F77959E16F5}"/>
              </a:ext>
            </a:extLst>
          </p:cNvPr>
          <p:cNvSpPr>
            <a:spLocks noGrp="1"/>
          </p:cNvSpPr>
          <p:nvPr>
            <p:ph type="pic" sz="quarter" idx="21"/>
          </p:nvPr>
        </p:nvSpPr>
        <p:spPr>
          <a:xfrm>
            <a:off x="484186" y="2856878"/>
            <a:ext cx="1828800" cy="1828800"/>
          </a:xfrm>
          <a:prstGeom prst="roundRect">
            <a:avLst>
              <a:gd name="adj" fmla="val 5813"/>
            </a:avLst>
          </a:prstGeom>
          <a:noFill/>
        </p:spPr>
        <p:txBody>
          <a:bodyPr anchor="ctr" anchorCtr="0">
            <a:normAutofit/>
          </a:bodyPr>
          <a:lstStyle>
            <a:lvl1pPr algn="ctr">
              <a:defRPr sz="1600" b="0">
                <a:solidFill>
                  <a:schemeClr val="tx1"/>
                </a:solidFill>
              </a:defRPr>
            </a:lvl1pPr>
          </a:lstStyle>
          <a:p>
            <a:r>
              <a:rPr lang="en-US" dirty="0"/>
              <a:t>Click icon to add picture</a:t>
            </a:r>
          </a:p>
        </p:txBody>
      </p:sp>
      <p:sp>
        <p:nvSpPr>
          <p:cNvPr id="5" name="Content Placeholder 2">
            <a:extLst>
              <a:ext uri="{FF2B5EF4-FFF2-40B4-BE49-F238E27FC236}">
                <a16:creationId xmlns:a16="http://schemas.microsoft.com/office/drawing/2014/main" id="{FDBD811A-C99D-3B7A-BCC3-66DA844F1C8B}"/>
              </a:ext>
            </a:extLst>
          </p:cNvPr>
          <p:cNvSpPr>
            <a:spLocks noGrp="1"/>
          </p:cNvSpPr>
          <p:nvPr>
            <p:ph sz="half" idx="22" hasCustomPrompt="1"/>
          </p:nvPr>
        </p:nvSpPr>
        <p:spPr>
          <a:xfrm>
            <a:off x="2543854" y="5407568"/>
            <a:ext cx="4562475" cy="181534"/>
          </a:xfrm>
          <a:prstGeom prst="rect">
            <a:avLst/>
          </a:prstGeom>
        </p:spPr>
        <p:txBody>
          <a:bodyPr tIns="0" rIns="0" bIns="0">
            <a:noAutofit/>
          </a:bodyPr>
          <a:lstStyle>
            <a:lvl1pPr>
              <a:lnSpc>
                <a:spcPct val="100000"/>
              </a:lnSpc>
              <a:spcBef>
                <a:spcPts val="600"/>
              </a:spcBef>
              <a:defRPr sz="1200" cap="all" spc="160" baseline="0">
                <a:solidFill>
                  <a:schemeClr val="tx1"/>
                </a:solidFill>
                <a:latin typeface="GT Standard L Extended" pitchFamily="50" charset="0"/>
                <a:ea typeface="Inter SemiBold" panose="02000703000000020004" pitchFamily="50" charset="0"/>
                <a:cs typeface="Inter SemiBold" panose="02000703000000020004" pitchFamily="50" charset="0"/>
              </a:defRPr>
            </a:lvl1pPr>
            <a:lvl2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2pPr>
            <a:lvl3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3pPr>
            <a:lvl4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4pPr>
            <a:lvl5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5pPr>
            <a:lvl6pPr>
              <a:defRPr sz="2000" baseline="0"/>
            </a:lvl6pPr>
            <a:lvl7pPr>
              <a:defRPr sz="2000" baseline="0"/>
            </a:lvl7pPr>
            <a:lvl8pPr>
              <a:defRPr sz="2000" baseline="0"/>
            </a:lvl8pPr>
            <a:lvl9pPr>
              <a:defRPr sz="2000" baseline="0"/>
            </a:lvl9pPr>
          </a:lstStyle>
          <a:p>
            <a:pPr lvl="0"/>
            <a:r>
              <a:rPr lang="en-US"/>
              <a:t>CLICK TO EDIT MASTER TEXT STYLES</a:t>
            </a:r>
          </a:p>
        </p:txBody>
      </p:sp>
      <p:sp>
        <p:nvSpPr>
          <p:cNvPr id="7" name="Content Placeholder 2">
            <a:extLst>
              <a:ext uri="{FF2B5EF4-FFF2-40B4-BE49-F238E27FC236}">
                <a16:creationId xmlns:a16="http://schemas.microsoft.com/office/drawing/2014/main" id="{59A747F1-959A-3806-A11E-FFACEFB693EF}"/>
              </a:ext>
            </a:extLst>
          </p:cNvPr>
          <p:cNvSpPr>
            <a:spLocks noGrp="1"/>
          </p:cNvSpPr>
          <p:nvPr>
            <p:ph sz="half" idx="23" hasCustomPrompt="1"/>
          </p:nvPr>
        </p:nvSpPr>
        <p:spPr>
          <a:xfrm>
            <a:off x="2543855" y="5702979"/>
            <a:ext cx="4562475" cy="181534"/>
          </a:xfrm>
          <a:prstGeom prst="rect">
            <a:avLst/>
          </a:prstGeom>
        </p:spPr>
        <p:txBody>
          <a:bodyPr tIns="0" rIns="0" bIns="0">
            <a:noAutofit/>
          </a:bodyPr>
          <a:lstStyle>
            <a:lvl1pPr>
              <a:lnSpc>
                <a:spcPct val="100000"/>
              </a:lnSpc>
              <a:spcBef>
                <a:spcPts val="600"/>
              </a:spcBef>
              <a:defRPr sz="1200" cap="all" spc="160" baseline="0">
                <a:solidFill>
                  <a:schemeClr val="tx1"/>
                </a:solidFill>
                <a:latin typeface="Inter Light" panose="02000403000000020004" pitchFamily="50" charset="0"/>
                <a:ea typeface="Inter Light" panose="02000403000000020004" pitchFamily="50" charset="0"/>
                <a:cs typeface="Inter Light" panose="02000403000000020004" pitchFamily="50" charset="0"/>
              </a:defRPr>
            </a:lvl1pPr>
            <a:lvl2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2pPr>
            <a:lvl3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3pPr>
            <a:lvl4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4pPr>
            <a:lvl5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5pPr>
            <a:lvl6pPr>
              <a:defRPr sz="2000" baseline="0"/>
            </a:lvl6pPr>
            <a:lvl7pPr>
              <a:defRPr sz="2000" baseline="0"/>
            </a:lvl7pPr>
            <a:lvl8pPr>
              <a:defRPr sz="2000" baseline="0"/>
            </a:lvl8pPr>
            <a:lvl9pPr>
              <a:defRPr sz="2000" baseline="0"/>
            </a:lvl9pPr>
          </a:lstStyle>
          <a:p>
            <a:pPr lvl="0"/>
            <a:r>
              <a:rPr lang="en-US"/>
              <a:t>CLICK TO EDIT MASTER TEXT STYLES</a:t>
            </a:r>
          </a:p>
        </p:txBody>
      </p:sp>
      <p:sp>
        <p:nvSpPr>
          <p:cNvPr id="8" name="Picture Placeholder 8">
            <a:extLst>
              <a:ext uri="{FF2B5EF4-FFF2-40B4-BE49-F238E27FC236}">
                <a16:creationId xmlns:a16="http://schemas.microsoft.com/office/drawing/2014/main" id="{51B0D53B-7E9B-3DC3-BA87-003824F65D9D}"/>
              </a:ext>
            </a:extLst>
          </p:cNvPr>
          <p:cNvSpPr>
            <a:spLocks noGrp="1"/>
          </p:cNvSpPr>
          <p:nvPr>
            <p:ph type="pic" sz="quarter" idx="24"/>
          </p:nvPr>
        </p:nvSpPr>
        <p:spPr>
          <a:xfrm>
            <a:off x="484186" y="5278754"/>
            <a:ext cx="1828800" cy="1828800"/>
          </a:xfrm>
          <a:prstGeom prst="roundRect">
            <a:avLst>
              <a:gd name="adj" fmla="val 5813"/>
            </a:avLst>
          </a:prstGeom>
          <a:noFill/>
        </p:spPr>
        <p:txBody>
          <a:bodyPr anchor="ctr" anchorCtr="0">
            <a:normAutofit/>
          </a:bodyPr>
          <a:lstStyle>
            <a:lvl1pPr algn="ctr">
              <a:defRPr sz="1600" b="0">
                <a:solidFill>
                  <a:schemeClr val="tx1"/>
                </a:solidFill>
              </a:defRPr>
            </a:lvl1pPr>
          </a:lstStyle>
          <a:p>
            <a:r>
              <a:rPr lang="en-US" dirty="0"/>
              <a:t>Click icon to add picture</a:t>
            </a:r>
          </a:p>
        </p:txBody>
      </p:sp>
      <p:sp>
        <p:nvSpPr>
          <p:cNvPr id="9" name="Content Placeholder 2">
            <a:extLst>
              <a:ext uri="{FF2B5EF4-FFF2-40B4-BE49-F238E27FC236}">
                <a16:creationId xmlns:a16="http://schemas.microsoft.com/office/drawing/2014/main" id="{B606E116-3C8D-CF15-BA0D-FE1D9DF8D865}"/>
              </a:ext>
            </a:extLst>
          </p:cNvPr>
          <p:cNvSpPr>
            <a:spLocks noGrp="1"/>
          </p:cNvSpPr>
          <p:nvPr>
            <p:ph sz="half" idx="25" hasCustomPrompt="1"/>
          </p:nvPr>
        </p:nvSpPr>
        <p:spPr>
          <a:xfrm>
            <a:off x="9610724" y="2985692"/>
            <a:ext cx="4562475" cy="181534"/>
          </a:xfrm>
          <a:prstGeom prst="rect">
            <a:avLst/>
          </a:prstGeom>
        </p:spPr>
        <p:txBody>
          <a:bodyPr tIns="0" rIns="0" bIns="0">
            <a:noAutofit/>
          </a:bodyPr>
          <a:lstStyle>
            <a:lvl1pPr>
              <a:lnSpc>
                <a:spcPct val="100000"/>
              </a:lnSpc>
              <a:spcBef>
                <a:spcPts val="600"/>
              </a:spcBef>
              <a:defRPr sz="1200" cap="all" spc="160" baseline="0">
                <a:solidFill>
                  <a:schemeClr val="tx1"/>
                </a:solidFill>
                <a:latin typeface="GT Standard L Extended" pitchFamily="50" charset="0"/>
                <a:ea typeface="Inter SemiBold" panose="02000703000000020004" pitchFamily="50" charset="0"/>
                <a:cs typeface="Inter SemiBold" panose="02000703000000020004" pitchFamily="50" charset="0"/>
              </a:defRPr>
            </a:lvl1pPr>
            <a:lvl2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2pPr>
            <a:lvl3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3pPr>
            <a:lvl4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4pPr>
            <a:lvl5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5pPr>
            <a:lvl6pPr>
              <a:defRPr sz="2000" baseline="0"/>
            </a:lvl6pPr>
            <a:lvl7pPr>
              <a:defRPr sz="2000" baseline="0"/>
            </a:lvl7pPr>
            <a:lvl8pPr>
              <a:defRPr sz="2000" baseline="0"/>
            </a:lvl8pPr>
            <a:lvl9pPr>
              <a:defRPr sz="2000" baseline="0"/>
            </a:lvl9pPr>
          </a:lstStyle>
          <a:p>
            <a:pPr lvl="0"/>
            <a:r>
              <a:rPr lang="en-US"/>
              <a:t>CLICK TO EDIT MASTER TEXT STYLES</a:t>
            </a:r>
          </a:p>
        </p:txBody>
      </p:sp>
      <p:sp>
        <p:nvSpPr>
          <p:cNvPr id="10" name="Content Placeholder 2">
            <a:extLst>
              <a:ext uri="{FF2B5EF4-FFF2-40B4-BE49-F238E27FC236}">
                <a16:creationId xmlns:a16="http://schemas.microsoft.com/office/drawing/2014/main" id="{1DEF596F-37D3-8C56-AEC3-A941B57F4B88}"/>
              </a:ext>
            </a:extLst>
          </p:cNvPr>
          <p:cNvSpPr>
            <a:spLocks noGrp="1"/>
          </p:cNvSpPr>
          <p:nvPr>
            <p:ph sz="half" idx="26" hasCustomPrompt="1"/>
          </p:nvPr>
        </p:nvSpPr>
        <p:spPr>
          <a:xfrm>
            <a:off x="9610725" y="3281103"/>
            <a:ext cx="4562475" cy="181534"/>
          </a:xfrm>
          <a:prstGeom prst="rect">
            <a:avLst/>
          </a:prstGeom>
        </p:spPr>
        <p:txBody>
          <a:bodyPr tIns="0" rIns="0" bIns="0">
            <a:noAutofit/>
          </a:bodyPr>
          <a:lstStyle>
            <a:lvl1pPr>
              <a:lnSpc>
                <a:spcPct val="100000"/>
              </a:lnSpc>
              <a:spcBef>
                <a:spcPts val="600"/>
              </a:spcBef>
              <a:defRPr sz="1200" cap="all" spc="160" baseline="0">
                <a:solidFill>
                  <a:schemeClr val="tx1"/>
                </a:solidFill>
                <a:latin typeface="Inter Light" panose="02000403000000020004" pitchFamily="50" charset="0"/>
                <a:ea typeface="Inter Light" panose="02000403000000020004" pitchFamily="50" charset="0"/>
                <a:cs typeface="Inter Light" panose="02000403000000020004" pitchFamily="50" charset="0"/>
              </a:defRPr>
            </a:lvl1pPr>
            <a:lvl2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2pPr>
            <a:lvl3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3pPr>
            <a:lvl4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4pPr>
            <a:lvl5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5pPr>
            <a:lvl6pPr>
              <a:defRPr sz="2000" baseline="0"/>
            </a:lvl6pPr>
            <a:lvl7pPr>
              <a:defRPr sz="2000" baseline="0"/>
            </a:lvl7pPr>
            <a:lvl8pPr>
              <a:defRPr sz="2000" baseline="0"/>
            </a:lvl8pPr>
            <a:lvl9pPr>
              <a:defRPr sz="2000" baseline="0"/>
            </a:lvl9pPr>
          </a:lstStyle>
          <a:p>
            <a:pPr lvl="0"/>
            <a:r>
              <a:rPr lang="en-US"/>
              <a:t>CLICK TO EDIT MASTER TEXT STYLES</a:t>
            </a:r>
          </a:p>
        </p:txBody>
      </p:sp>
      <p:sp>
        <p:nvSpPr>
          <p:cNvPr id="11" name="Picture Placeholder 8">
            <a:extLst>
              <a:ext uri="{FF2B5EF4-FFF2-40B4-BE49-F238E27FC236}">
                <a16:creationId xmlns:a16="http://schemas.microsoft.com/office/drawing/2014/main" id="{25D416AB-5AB8-3255-9B13-3BFE55B1067E}"/>
              </a:ext>
            </a:extLst>
          </p:cNvPr>
          <p:cNvSpPr>
            <a:spLocks noGrp="1"/>
          </p:cNvSpPr>
          <p:nvPr>
            <p:ph type="pic" sz="quarter" idx="27"/>
          </p:nvPr>
        </p:nvSpPr>
        <p:spPr>
          <a:xfrm>
            <a:off x="7551056" y="2856878"/>
            <a:ext cx="1828800" cy="1828800"/>
          </a:xfrm>
          <a:prstGeom prst="roundRect">
            <a:avLst>
              <a:gd name="adj" fmla="val 5813"/>
            </a:avLst>
          </a:prstGeom>
          <a:noFill/>
        </p:spPr>
        <p:txBody>
          <a:bodyPr anchor="ctr" anchorCtr="0">
            <a:normAutofit/>
          </a:bodyPr>
          <a:lstStyle>
            <a:lvl1pPr algn="ctr">
              <a:defRPr sz="1600" b="0">
                <a:solidFill>
                  <a:schemeClr val="tx1"/>
                </a:solidFill>
              </a:defRPr>
            </a:lvl1pPr>
          </a:lstStyle>
          <a:p>
            <a:r>
              <a:rPr lang="en-US" dirty="0"/>
              <a:t>Click icon to add picture</a:t>
            </a:r>
          </a:p>
        </p:txBody>
      </p:sp>
      <p:sp>
        <p:nvSpPr>
          <p:cNvPr id="12" name="Content Placeholder 2">
            <a:extLst>
              <a:ext uri="{FF2B5EF4-FFF2-40B4-BE49-F238E27FC236}">
                <a16:creationId xmlns:a16="http://schemas.microsoft.com/office/drawing/2014/main" id="{ABFEF732-87F6-4DAB-0C27-9A712527F2FB}"/>
              </a:ext>
            </a:extLst>
          </p:cNvPr>
          <p:cNvSpPr>
            <a:spLocks noGrp="1"/>
          </p:cNvSpPr>
          <p:nvPr>
            <p:ph sz="half" idx="28" hasCustomPrompt="1"/>
          </p:nvPr>
        </p:nvSpPr>
        <p:spPr>
          <a:xfrm>
            <a:off x="9610724" y="5407568"/>
            <a:ext cx="4562475" cy="181534"/>
          </a:xfrm>
          <a:prstGeom prst="rect">
            <a:avLst/>
          </a:prstGeom>
        </p:spPr>
        <p:txBody>
          <a:bodyPr tIns="0" rIns="0" bIns="0">
            <a:noAutofit/>
          </a:bodyPr>
          <a:lstStyle>
            <a:lvl1pPr>
              <a:lnSpc>
                <a:spcPct val="100000"/>
              </a:lnSpc>
              <a:spcBef>
                <a:spcPts val="600"/>
              </a:spcBef>
              <a:defRPr sz="1200" cap="all" spc="160" baseline="0">
                <a:solidFill>
                  <a:schemeClr val="tx1"/>
                </a:solidFill>
                <a:latin typeface="GT Standard L Extended" pitchFamily="50" charset="0"/>
                <a:ea typeface="Inter SemiBold" panose="02000703000000020004" pitchFamily="50" charset="0"/>
                <a:cs typeface="Inter SemiBold" panose="02000703000000020004" pitchFamily="50" charset="0"/>
              </a:defRPr>
            </a:lvl1pPr>
            <a:lvl2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2pPr>
            <a:lvl3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3pPr>
            <a:lvl4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4pPr>
            <a:lvl5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5pPr>
            <a:lvl6pPr>
              <a:defRPr sz="2000" baseline="0"/>
            </a:lvl6pPr>
            <a:lvl7pPr>
              <a:defRPr sz="2000" baseline="0"/>
            </a:lvl7pPr>
            <a:lvl8pPr>
              <a:defRPr sz="2000" baseline="0"/>
            </a:lvl8pPr>
            <a:lvl9pPr>
              <a:defRPr sz="2000" baseline="0"/>
            </a:lvl9pPr>
          </a:lstStyle>
          <a:p>
            <a:pPr lvl="0"/>
            <a:r>
              <a:rPr lang="en-US"/>
              <a:t>CLICK TO EDIT MASTER TEXT STYLES</a:t>
            </a:r>
          </a:p>
        </p:txBody>
      </p:sp>
      <p:sp>
        <p:nvSpPr>
          <p:cNvPr id="13" name="Content Placeholder 2">
            <a:extLst>
              <a:ext uri="{FF2B5EF4-FFF2-40B4-BE49-F238E27FC236}">
                <a16:creationId xmlns:a16="http://schemas.microsoft.com/office/drawing/2014/main" id="{668E4127-A4BC-BD25-7D63-1979A3E79EF6}"/>
              </a:ext>
            </a:extLst>
          </p:cNvPr>
          <p:cNvSpPr>
            <a:spLocks noGrp="1"/>
          </p:cNvSpPr>
          <p:nvPr>
            <p:ph sz="half" idx="29" hasCustomPrompt="1"/>
          </p:nvPr>
        </p:nvSpPr>
        <p:spPr>
          <a:xfrm>
            <a:off x="9610725" y="5702979"/>
            <a:ext cx="4562475" cy="181534"/>
          </a:xfrm>
          <a:prstGeom prst="rect">
            <a:avLst/>
          </a:prstGeom>
        </p:spPr>
        <p:txBody>
          <a:bodyPr tIns="0" rIns="0" bIns="0">
            <a:noAutofit/>
          </a:bodyPr>
          <a:lstStyle>
            <a:lvl1pPr>
              <a:lnSpc>
                <a:spcPct val="100000"/>
              </a:lnSpc>
              <a:spcBef>
                <a:spcPts val="600"/>
              </a:spcBef>
              <a:defRPr sz="1200" cap="all" spc="160" baseline="0">
                <a:solidFill>
                  <a:schemeClr val="tx1"/>
                </a:solidFill>
                <a:latin typeface="Inter Light" panose="02000403000000020004" pitchFamily="50" charset="0"/>
                <a:ea typeface="Inter Light" panose="02000403000000020004" pitchFamily="50" charset="0"/>
                <a:cs typeface="Inter Light" panose="02000403000000020004" pitchFamily="50" charset="0"/>
              </a:defRPr>
            </a:lvl1pPr>
            <a:lvl2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2pPr>
            <a:lvl3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3pPr>
            <a:lvl4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4pPr>
            <a:lvl5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5pPr>
            <a:lvl6pPr>
              <a:defRPr sz="2000" baseline="0"/>
            </a:lvl6pPr>
            <a:lvl7pPr>
              <a:defRPr sz="2000" baseline="0"/>
            </a:lvl7pPr>
            <a:lvl8pPr>
              <a:defRPr sz="2000" baseline="0"/>
            </a:lvl8pPr>
            <a:lvl9pPr>
              <a:defRPr sz="2000" baseline="0"/>
            </a:lvl9pPr>
          </a:lstStyle>
          <a:p>
            <a:pPr lvl="0"/>
            <a:r>
              <a:rPr lang="en-US"/>
              <a:t>CLICK TO EDIT MASTER TEXT STYLES</a:t>
            </a:r>
          </a:p>
        </p:txBody>
      </p:sp>
      <p:sp>
        <p:nvSpPr>
          <p:cNvPr id="14" name="Picture Placeholder 8">
            <a:extLst>
              <a:ext uri="{FF2B5EF4-FFF2-40B4-BE49-F238E27FC236}">
                <a16:creationId xmlns:a16="http://schemas.microsoft.com/office/drawing/2014/main" id="{A5C05823-0C0C-A242-FF86-E466B32E9215}"/>
              </a:ext>
            </a:extLst>
          </p:cNvPr>
          <p:cNvSpPr>
            <a:spLocks noGrp="1"/>
          </p:cNvSpPr>
          <p:nvPr>
            <p:ph type="pic" sz="quarter" idx="30"/>
          </p:nvPr>
        </p:nvSpPr>
        <p:spPr>
          <a:xfrm>
            <a:off x="7551056" y="5278754"/>
            <a:ext cx="1828800" cy="1828800"/>
          </a:xfrm>
          <a:prstGeom prst="roundRect">
            <a:avLst>
              <a:gd name="adj" fmla="val 5813"/>
            </a:avLst>
          </a:prstGeom>
          <a:noFill/>
        </p:spPr>
        <p:txBody>
          <a:bodyPr anchor="ctr" anchorCtr="0">
            <a:normAutofit/>
          </a:bodyPr>
          <a:lstStyle>
            <a:lvl1pPr algn="ctr">
              <a:defRPr sz="1600" b="0">
                <a:solidFill>
                  <a:schemeClr val="tx1"/>
                </a:solidFill>
              </a:defRPr>
            </a:lvl1pPr>
          </a:lstStyle>
          <a:p>
            <a:r>
              <a:rPr lang="en-US" dirty="0"/>
              <a:t>Click icon to add picture</a:t>
            </a:r>
          </a:p>
        </p:txBody>
      </p:sp>
    </p:spTree>
    <p:extLst>
      <p:ext uri="{BB962C8B-B14F-4D97-AF65-F5344CB8AC3E}">
        <p14:creationId xmlns:p14="http://schemas.microsoft.com/office/powerpoint/2010/main" val="1028840138"/>
      </p:ext>
    </p:extLst>
  </p:cSld>
  <p:clrMapOvr>
    <a:masterClrMapping/>
  </p:clrMapOvr>
  <mc:AlternateContent xmlns:mc="http://schemas.openxmlformats.org/markup-compatibility/2006">
    <mc:Choice xmlns:p14="http://schemas.microsoft.com/office/powerpoint/2010/main" Requires="p14">
      <p:transition spd="slow" p14:dur="1750" advTm="2239">
        <p:fade/>
      </p:transition>
    </mc:Choice>
    <mc:Fallback>
      <p:transition spd="slow" advTm="2239">
        <p:fade/>
      </p:transition>
    </mc:Fallback>
  </mc:AlternateContent>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ark (Full Blee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2C44BC-E9BB-0137-5946-790004835E99}"/>
              </a:ext>
            </a:extLst>
          </p:cNvPr>
          <p:cNvSpPr/>
          <p:nvPr/>
        </p:nvSpPr>
        <p:spPr>
          <a:xfrm>
            <a:off x="0" y="0"/>
            <a:ext cx="14630400" cy="82296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Inter" panose="02000503000000020004" pitchFamily="50" charset="0"/>
            </a:endParaRPr>
          </a:p>
        </p:txBody>
      </p:sp>
      <p:pic>
        <p:nvPicPr>
          <p:cNvPr id="3" name="HeaderMasthead" descr="preencoded.png">
            <a:extLst>
              <a:ext uri="{FF2B5EF4-FFF2-40B4-BE49-F238E27FC236}">
                <a16:creationId xmlns:a16="http://schemas.microsoft.com/office/drawing/2014/main" id="{12ACD87B-8699-6D24-5A7E-A8063B91C439}"/>
              </a:ext>
            </a:extLst>
          </p:cNvPr>
          <p:cNvPicPr>
            <a:picLocks noChangeAspect="1"/>
          </p:cNvPicPr>
          <p:nvPr/>
        </p:nvPicPr>
        <p:blipFill>
          <a:blip r:embed="rId2"/>
          <a:srcRect/>
          <a:stretch/>
        </p:blipFill>
        <p:spPr>
          <a:xfrm>
            <a:off x="0" y="-1"/>
            <a:ext cx="14630400" cy="8229600"/>
          </a:xfrm>
          <a:prstGeom prst="rect">
            <a:avLst/>
          </a:prstGeom>
        </p:spPr>
      </p:pic>
      <p:sp>
        <p:nvSpPr>
          <p:cNvPr id="6" name="Title Placeholder 1">
            <a:extLst>
              <a:ext uri="{FF2B5EF4-FFF2-40B4-BE49-F238E27FC236}">
                <a16:creationId xmlns:a16="http://schemas.microsoft.com/office/drawing/2014/main" id="{8C3C95B2-F331-1096-8717-06D4D9735AFA}"/>
              </a:ext>
            </a:extLst>
          </p:cNvPr>
          <p:cNvSpPr>
            <a:spLocks noGrp="1"/>
          </p:cNvSpPr>
          <p:nvPr>
            <p:ph type="title"/>
          </p:nvPr>
        </p:nvSpPr>
        <p:spPr>
          <a:xfrm>
            <a:off x="484187" y="1305919"/>
            <a:ext cx="13689011" cy="1097280"/>
          </a:xfrm>
          <a:prstGeom prst="rect">
            <a:avLst/>
          </a:prstGeom>
        </p:spPr>
        <p:txBody>
          <a:bodyPr vert="horz" lIns="0" tIns="0" rIns="0" bIns="0" rtlCol="0" anchor="t" anchorCtr="0">
            <a:noAutofit/>
          </a:bodyPr>
          <a:lstStyle>
            <a:lvl1pPr>
              <a:defRPr>
                <a:solidFill>
                  <a:schemeClr val="bg1"/>
                </a:solidFill>
              </a:defRPr>
            </a:lvl1pPr>
          </a:lstStyle>
          <a:p>
            <a:r>
              <a:rPr lang="en-US"/>
              <a:t>Click to edit Master title style</a:t>
            </a:r>
          </a:p>
        </p:txBody>
      </p:sp>
      <p:sp>
        <p:nvSpPr>
          <p:cNvPr id="7" name="Subtitle 2">
            <a:extLst>
              <a:ext uri="{FF2B5EF4-FFF2-40B4-BE49-F238E27FC236}">
                <a16:creationId xmlns:a16="http://schemas.microsoft.com/office/drawing/2014/main" id="{45D26464-8BF8-9643-D915-A91B6ECFC4E5}"/>
              </a:ext>
            </a:extLst>
          </p:cNvPr>
          <p:cNvSpPr>
            <a:spLocks noGrp="1"/>
          </p:cNvSpPr>
          <p:nvPr>
            <p:ph type="subTitle" idx="10" hasCustomPrompt="1"/>
          </p:nvPr>
        </p:nvSpPr>
        <p:spPr>
          <a:xfrm>
            <a:off x="466451" y="888296"/>
            <a:ext cx="4358641" cy="201337"/>
          </a:xfrm>
          <a:prstGeom prst="rect">
            <a:avLst/>
          </a:prstGeom>
        </p:spPr>
        <p:txBody>
          <a:bodyPr lIns="0" tIns="0" rIns="0" bIns="0" anchor="ctr" anchorCtr="0">
            <a:noAutofit/>
          </a:bodyPr>
          <a:lstStyle>
            <a:lvl1pPr marL="0" indent="0" algn="l">
              <a:spcBef>
                <a:spcPts val="0"/>
              </a:spcBef>
              <a:buNone/>
              <a:defRPr sz="1050" b="0" spc="0" baseline="0">
                <a:solidFill>
                  <a:schemeClr val="accent1"/>
                </a:solidFill>
                <a:latin typeface="Inter Medium" panose="02000603000000020004" pitchFamily="50" charset="0"/>
                <a:ea typeface="Inter Medium" panose="02000603000000020004" pitchFamily="50" charset="0"/>
                <a:cs typeface="Inter Medium" panose="02000603000000020004" pitchFamily="50" charset="0"/>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eyebrow text</a:t>
            </a:r>
          </a:p>
        </p:txBody>
      </p:sp>
      <p:sp>
        <p:nvSpPr>
          <p:cNvPr id="2" name="TextBox 1">
            <a:extLst>
              <a:ext uri="{FF2B5EF4-FFF2-40B4-BE49-F238E27FC236}">
                <a16:creationId xmlns:a16="http://schemas.microsoft.com/office/drawing/2014/main" id="{82B14BDC-01CE-3431-C0CE-A241E39ACE58}"/>
              </a:ext>
            </a:extLst>
          </p:cNvPr>
          <p:cNvSpPr txBox="1"/>
          <p:nvPr/>
        </p:nvSpPr>
        <p:spPr>
          <a:xfrm>
            <a:off x="12008591" y="7985760"/>
            <a:ext cx="2354579" cy="123111"/>
          </a:xfrm>
          <a:prstGeom prst="rect">
            <a:avLst/>
          </a:prstGeom>
          <a:noFill/>
        </p:spPr>
        <p:txBody>
          <a:bodyPr wrap="square" lIns="0" tIns="0" rIns="0" bIns="0">
            <a:spAutoFit/>
          </a:bodyPr>
          <a:lstStyle/>
          <a:p>
            <a:pPr algn="r"/>
            <a:r>
              <a:rPr lang="en-US" sz="800" b="0" dirty="0">
                <a:solidFill>
                  <a:srgbClr val="6D6D6D"/>
                </a:solidFill>
                <a:latin typeface="Inter" panose="02000503000000020004" pitchFamily="50" charset="0"/>
                <a:cs typeface="Inter" panose="02000503000000020004" pitchFamily="50" charset="0"/>
              </a:rPr>
              <a:t>DXC Internal</a:t>
            </a:r>
          </a:p>
        </p:txBody>
      </p:sp>
      <p:sp>
        <p:nvSpPr>
          <p:cNvPr id="4" name="Footer Placeholder 4">
            <a:extLst>
              <a:ext uri="{FF2B5EF4-FFF2-40B4-BE49-F238E27FC236}">
                <a16:creationId xmlns:a16="http://schemas.microsoft.com/office/drawing/2014/main" id="{875C4041-222A-F69A-E9EC-1D6BBE6C387B}"/>
              </a:ext>
            </a:extLst>
          </p:cNvPr>
          <p:cNvSpPr txBox="1">
            <a:spLocks/>
          </p:cNvSpPr>
          <p:nvPr/>
        </p:nvSpPr>
        <p:spPr>
          <a:xfrm>
            <a:off x="11296392" y="7788274"/>
            <a:ext cx="3066778" cy="17526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50" dirty="0">
                <a:solidFill>
                  <a:schemeClr val="bg1"/>
                </a:solidFill>
                <a:latin typeface="Inter" panose="02000503000000020004" pitchFamily="50" charset="0"/>
                <a:cs typeface="Inter" panose="02000503000000020004" pitchFamily="50" charset="0"/>
              </a:rPr>
              <a:t>© </a:t>
            </a:r>
            <a:fld id="{C0650B53-F5B1-403A-BD70-58B7AE2589AD}" type="datetimeyyyy">
              <a:rPr lang="en-US" sz="850" smtClean="0">
                <a:solidFill>
                  <a:schemeClr val="bg1"/>
                </a:solidFill>
                <a:latin typeface="Inter" panose="02000503000000020004" pitchFamily="50" charset="0"/>
                <a:cs typeface="Inter" panose="02000503000000020004" pitchFamily="50" charset="0"/>
              </a:rPr>
              <a:pPr algn="r"/>
              <a:t>2026</a:t>
            </a:fld>
            <a:r>
              <a:rPr lang="en-US" sz="850" dirty="0">
                <a:solidFill>
                  <a:schemeClr val="bg1"/>
                </a:solidFill>
                <a:latin typeface="Inter" panose="02000503000000020004" pitchFamily="50" charset="0"/>
                <a:cs typeface="Inter" panose="02000503000000020004" pitchFamily="50" charset="0"/>
              </a:rPr>
              <a:t> DXC Technology Company. All rights reserved.</a:t>
            </a:r>
          </a:p>
        </p:txBody>
      </p:sp>
      <p:sp>
        <p:nvSpPr>
          <p:cNvPr id="8" name="Text Box 115">
            <a:extLst>
              <a:ext uri="{FF2B5EF4-FFF2-40B4-BE49-F238E27FC236}">
                <a16:creationId xmlns:a16="http://schemas.microsoft.com/office/drawing/2014/main" id="{966E7D02-A59E-D77B-34F9-177B59C8C7BD}"/>
              </a:ext>
            </a:extLst>
          </p:cNvPr>
          <p:cNvSpPr txBox="1">
            <a:spLocks noChangeArrowheads="1"/>
          </p:cNvSpPr>
          <p:nvPr/>
        </p:nvSpPr>
        <p:spPr bwMode="auto">
          <a:xfrm>
            <a:off x="14116937" y="209246"/>
            <a:ext cx="263347" cy="175565"/>
          </a:xfrm>
          <a:prstGeom prst="rect">
            <a:avLst/>
          </a:prstGeom>
          <a:noFill/>
          <a:ln w="9525">
            <a:noFill/>
            <a:miter lim="800000"/>
            <a:headEnd/>
            <a:tailEnd/>
          </a:ln>
          <a:effectLst/>
        </p:spPr>
        <p:txBody>
          <a:bodyPr wrap="square" lIns="0" tIns="0" rIns="0" bIns="0" anchor="ctr" anchorCtr="0">
            <a:noAutofit/>
          </a:bodyPr>
          <a:lstStyle/>
          <a:p>
            <a:pPr algn="r" defTabSz="525272">
              <a:spcBef>
                <a:spcPts val="0"/>
              </a:spcBef>
            </a:pPr>
            <a:fld id="{18E29826-F105-4F77-B977-03F4A4723A21}" type="slidenum">
              <a:rPr lang="en-US" sz="900" b="1" smtClean="0">
                <a:solidFill>
                  <a:schemeClr val="bg1"/>
                </a:solidFill>
                <a:latin typeface="Inter Bold"/>
                <a:ea typeface="Inter Bold"/>
              </a:rPr>
              <a:pPr algn="r" defTabSz="525272">
                <a:spcBef>
                  <a:spcPts val="0"/>
                </a:spcBef>
              </a:pPr>
              <a:t>‹#›</a:t>
            </a:fld>
            <a:endParaRPr lang="en-US" sz="900" b="1" dirty="0">
              <a:solidFill>
                <a:schemeClr val="bg1"/>
              </a:solidFill>
              <a:latin typeface="Inter Bold"/>
              <a:ea typeface="Inter Bold"/>
            </a:endParaRPr>
          </a:p>
        </p:txBody>
      </p:sp>
      <p:sp>
        <p:nvSpPr>
          <p:cNvPr id="9" name="Text Box 115">
            <a:extLst>
              <a:ext uri="{FF2B5EF4-FFF2-40B4-BE49-F238E27FC236}">
                <a16:creationId xmlns:a16="http://schemas.microsoft.com/office/drawing/2014/main" id="{C625C1F0-127F-73C3-7ADA-A6081E5BFC53}"/>
              </a:ext>
            </a:extLst>
          </p:cNvPr>
          <p:cNvSpPr txBox="1">
            <a:spLocks noChangeArrowheads="1"/>
          </p:cNvSpPr>
          <p:nvPr/>
        </p:nvSpPr>
        <p:spPr bwMode="auto">
          <a:xfrm>
            <a:off x="14116937" y="209246"/>
            <a:ext cx="263347" cy="175565"/>
          </a:xfrm>
          <a:prstGeom prst="rect">
            <a:avLst/>
          </a:prstGeom>
          <a:noFill/>
          <a:ln w="9525">
            <a:noFill/>
            <a:miter lim="800000"/>
            <a:headEnd/>
            <a:tailEnd/>
          </a:ln>
          <a:effectLst/>
        </p:spPr>
        <p:txBody>
          <a:bodyPr wrap="square" lIns="0" tIns="0" rIns="0" bIns="0" anchor="ctr" anchorCtr="0">
            <a:noAutofit/>
          </a:bodyPr>
          <a:lstStyle/>
          <a:p>
            <a:pPr algn="r" defTabSz="525272">
              <a:spcBef>
                <a:spcPts val="0"/>
              </a:spcBef>
            </a:pPr>
            <a:fld id="{18E29826-F105-4F77-B977-03F4A4723A21}" type="slidenum">
              <a:rPr lang="en-US" sz="900" b="1" smtClean="0">
                <a:solidFill>
                  <a:schemeClr val="bg1"/>
                </a:solidFill>
                <a:latin typeface="Inter Bold"/>
                <a:ea typeface="Inter Bold"/>
              </a:rPr>
              <a:pPr algn="r" defTabSz="525272">
                <a:spcBef>
                  <a:spcPts val="0"/>
                </a:spcBef>
              </a:pPr>
              <a:t>‹#›</a:t>
            </a:fld>
            <a:endParaRPr lang="en-US" sz="900" b="1" dirty="0">
              <a:solidFill>
                <a:schemeClr val="bg1"/>
              </a:solidFill>
              <a:latin typeface="Inter Bold"/>
              <a:ea typeface="Inter Bold"/>
            </a:endParaRPr>
          </a:p>
        </p:txBody>
      </p:sp>
      <p:pic>
        <p:nvPicPr>
          <p:cNvPr id="10" name="Union" descr="preencoded.png">
            <a:extLst>
              <a:ext uri="{FF2B5EF4-FFF2-40B4-BE49-F238E27FC236}">
                <a16:creationId xmlns:a16="http://schemas.microsoft.com/office/drawing/2014/main" id="{2E0A7C26-1063-DA8C-412A-967875A0E23D}"/>
              </a:ext>
            </a:extLst>
          </p:cNvPr>
          <p:cNvPicPr>
            <a:picLocks noChangeAspect="1"/>
          </p:cNvPicPr>
          <p:nvPr/>
        </p:nvPicPr>
        <p:blipFill>
          <a:blip r:embed="rId3"/>
          <a:srcRect/>
          <a:stretch/>
        </p:blipFill>
        <p:spPr>
          <a:xfrm>
            <a:off x="491014" y="228835"/>
            <a:ext cx="938212" cy="151929"/>
          </a:xfrm>
          <a:prstGeom prst="rect">
            <a:avLst/>
          </a:prstGeom>
        </p:spPr>
      </p:pic>
      <p:sp>
        <p:nvSpPr>
          <p:cNvPr id="11" name="COMPANY OVERVIEW">
            <a:extLst>
              <a:ext uri="{FF2B5EF4-FFF2-40B4-BE49-F238E27FC236}">
                <a16:creationId xmlns:a16="http://schemas.microsoft.com/office/drawing/2014/main" id="{460D8598-B6F3-061C-1E91-55DD0B252539}"/>
              </a:ext>
            </a:extLst>
          </p:cNvPr>
          <p:cNvSpPr/>
          <p:nvPr/>
        </p:nvSpPr>
        <p:spPr>
          <a:xfrm>
            <a:off x="4741071" y="243840"/>
            <a:ext cx="5150644" cy="129540"/>
          </a:xfrm>
          <a:prstGeom prst="rect">
            <a:avLst/>
          </a:prstGeom>
          <a:noFill/>
          <a:ln/>
        </p:spPr>
        <p:txBody>
          <a:bodyPr wrap="square" lIns="0" tIns="0" rIns="0" bIns="0" rtlCol="0" anchor="t"/>
          <a:lstStyle/>
          <a:p>
            <a:pPr marL="0" indent="0" algn="ctr">
              <a:lnSpc>
                <a:spcPts val="1020"/>
              </a:lnSpc>
              <a:buNone/>
            </a:pPr>
            <a:r>
              <a:rPr lang="en-US" sz="900" b="1" kern="0" cap="all" spc="168" baseline="0" dirty="0">
                <a:solidFill>
                  <a:schemeClr val="bg1"/>
                </a:solidFill>
                <a:latin typeface="Inter" panose="02000503000000020004" pitchFamily="50" charset="0"/>
                <a:ea typeface="Inter" panose="02000503000000020004" pitchFamily="50" charset="0"/>
                <a:cs typeface="Inter" panose="02000503000000020004" pitchFamily="50" charset="0"/>
              </a:rPr>
              <a:t>PRESENTATION DESCRIPTION</a:t>
            </a:r>
            <a:endParaRPr lang="en-US" sz="900" b="1" cap="all" baseline="0"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Tree>
    <p:extLst>
      <p:ext uri="{BB962C8B-B14F-4D97-AF65-F5344CB8AC3E}">
        <p14:creationId xmlns:p14="http://schemas.microsoft.com/office/powerpoint/2010/main" val="1664505101"/>
      </p:ext>
    </p:extLst>
  </p:cSld>
  <p:clrMapOvr>
    <a:masterClrMapping/>
  </p:clrMapOvr>
  <mc:AlternateContent xmlns:mc="http://schemas.openxmlformats.org/markup-compatibility/2006">
    <mc:Choice xmlns:p14="http://schemas.microsoft.com/office/powerpoint/2010/main" Requires="p14">
      <p:transition spd="slow" p14:dur="1750" advTm="2239">
        <p:fade/>
      </p:transition>
    </mc:Choice>
    <mc:Fallback>
      <p:transition spd="slow" advTm="2239">
        <p:fade/>
      </p:transition>
    </mc:Fallback>
  </mc:AlternateContent>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ark (White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2C44BC-E9BB-0137-5946-790004835E99}"/>
              </a:ext>
            </a:extLst>
          </p:cNvPr>
          <p:cNvSpPr/>
          <p:nvPr/>
        </p:nvSpPr>
        <p:spPr>
          <a:xfrm>
            <a:off x="0" y="609600"/>
            <a:ext cx="14630400" cy="7620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Inter" panose="02000503000000020004" pitchFamily="50" charset="0"/>
            </a:endParaRPr>
          </a:p>
        </p:txBody>
      </p:sp>
      <p:pic>
        <p:nvPicPr>
          <p:cNvPr id="3" name="HeaderMasthead" descr="preencoded.png">
            <a:extLst>
              <a:ext uri="{FF2B5EF4-FFF2-40B4-BE49-F238E27FC236}">
                <a16:creationId xmlns:a16="http://schemas.microsoft.com/office/drawing/2014/main" id="{12ACD87B-8699-6D24-5A7E-A8063B91C439}"/>
              </a:ext>
            </a:extLst>
          </p:cNvPr>
          <p:cNvPicPr>
            <a:picLocks noChangeAspect="1"/>
          </p:cNvPicPr>
          <p:nvPr/>
        </p:nvPicPr>
        <p:blipFill>
          <a:blip r:embed="rId2"/>
          <a:srcRect/>
          <a:stretch/>
        </p:blipFill>
        <p:spPr>
          <a:xfrm>
            <a:off x="0" y="0"/>
            <a:ext cx="14630400" cy="8229600"/>
          </a:xfrm>
          <a:prstGeom prst="rect">
            <a:avLst/>
          </a:prstGeom>
        </p:spPr>
      </p:pic>
      <p:sp>
        <p:nvSpPr>
          <p:cNvPr id="6" name="Title Placeholder 1">
            <a:extLst>
              <a:ext uri="{FF2B5EF4-FFF2-40B4-BE49-F238E27FC236}">
                <a16:creationId xmlns:a16="http://schemas.microsoft.com/office/drawing/2014/main" id="{8C3C95B2-F331-1096-8717-06D4D9735AFA}"/>
              </a:ext>
            </a:extLst>
          </p:cNvPr>
          <p:cNvSpPr>
            <a:spLocks noGrp="1"/>
          </p:cNvSpPr>
          <p:nvPr>
            <p:ph type="title"/>
          </p:nvPr>
        </p:nvSpPr>
        <p:spPr>
          <a:xfrm>
            <a:off x="484187" y="1305919"/>
            <a:ext cx="13689011" cy="1097280"/>
          </a:xfrm>
          <a:prstGeom prst="rect">
            <a:avLst/>
          </a:prstGeom>
        </p:spPr>
        <p:txBody>
          <a:bodyPr vert="horz" lIns="0" tIns="0" rIns="0" bIns="0" rtlCol="0" anchor="t" anchorCtr="0">
            <a:noAutofit/>
          </a:bodyPr>
          <a:lstStyle>
            <a:lvl1pPr>
              <a:defRPr>
                <a:solidFill>
                  <a:schemeClr val="bg1"/>
                </a:solidFill>
              </a:defRPr>
            </a:lvl1pPr>
          </a:lstStyle>
          <a:p>
            <a:r>
              <a:rPr lang="en-US"/>
              <a:t>Click to edit Master title style</a:t>
            </a:r>
          </a:p>
        </p:txBody>
      </p:sp>
      <p:sp>
        <p:nvSpPr>
          <p:cNvPr id="7" name="Subtitle 2">
            <a:extLst>
              <a:ext uri="{FF2B5EF4-FFF2-40B4-BE49-F238E27FC236}">
                <a16:creationId xmlns:a16="http://schemas.microsoft.com/office/drawing/2014/main" id="{45D26464-8BF8-9643-D915-A91B6ECFC4E5}"/>
              </a:ext>
            </a:extLst>
          </p:cNvPr>
          <p:cNvSpPr>
            <a:spLocks noGrp="1"/>
          </p:cNvSpPr>
          <p:nvPr>
            <p:ph type="subTitle" idx="10" hasCustomPrompt="1"/>
          </p:nvPr>
        </p:nvSpPr>
        <p:spPr>
          <a:xfrm>
            <a:off x="466451" y="888296"/>
            <a:ext cx="4358641" cy="201337"/>
          </a:xfrm>
          <a:prstGeom prst="rect">
            <a:avLst/>
          </a:prstGeom>
        </p:spPr>
        <p:txBody>
          <a:bodyPr lIns="0" tIns="0" rIns="0" bIns="0" anchor="ctr" anchorCtr="0">
            <a:noAutofit/>
          </a:bodyPr>
          <a:lstStyle>
            <a:lvl1pPr marL="0" indent="0" algn="l">
              <a:spcBef>
                <a:spcPts val="0"/>
              </a:spcBef>
              <a:buNone/>
              <a:defRPr sz="1050" b="0" spc="0" baseline="0">
                <a:solidFill>
                  <a:schemeClr val="accent1"/>
                </a:solidFill>
                <a:latin typeface="Inter Medium" panose="02000603000000020004" pitchFamily="50" charset="0"/>
                <a:ea typeface="Inter Medium" panose="02000603000000020004" pitchFamily="50" charset="0"/>
                <a:cs typeface="Inter Medium" panose="02000603000000020004" pitchFamily="50" charset="0"/>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eyebrow text</a:t>
            </a:r>
          </a:p>
        </p:txBody>
      </p:sp>
      <p:sp>
        <p:nvSpPr>
          <p:cNvPr id="2" name="TextBox 1">
            <a:extLst>
              <a:ext uri="{FF2B5EF4-FFF2-40B4-BE49-F238E27FC236}">
                <a16:creationId xmlns:a16="http://schemas.microsoft.com/office/drawing/2014/main" id="{82B14BDC-01CE-3431-C0CE-A241E39ACE58}"/>
              </a:ext>
            </a:extLst>
          </p:cNvPr>
          <p:cNvSpPr txBox="1"/>
          <p:nvPr/>
        </p:nvSpPr>
        <p:spPr>
          <a:xfrm>
            <a:off x="12008591" y="7985760"/>
            <a:ext cx="2354579" cy="123111"/>
          </a:xfrm>
          <a:prstGeom prst="rect">
            <a:avLst/>
          </a:prstGeom>
          <a:noFill/>
        </p:spPr>
        <p:txBody>
          <a:bodyPr wrap="square" lIns="0" tIns="0" rIns="0" bIns="0">
            <a:spAutoFit/>
          </a:bodyPr>
          <a:lstStyle/>
          <a:p>
            <a:pPr algn="r"/>
            <a:r>
              <a:rPr lang="en-US" sz="800" b="0" dirty="0">
                <a:solidFill>
                  <a:srgbClr val="6D6D6D"/>
                </a:solidFill>
                <a:latin typeface="Inter" panose="02000503000000020004" pitchFamily="50" charset="0"/>
                <a:cs typeface="Inter" panose="02000503000000020004" pitchFamily="50" charset="0"/>
              </a:rPr>
              <a:t>DXC Internal</a:t>
            </a:r>
          </a:p>
        </p:txBody>
      </p:sp>
      <p:sp>
        <p:nvSpPr>
          <p:cNvPr id="4" name="Footer Placeholder 4">
            <a:extLst>
              <a:ext uri="{FF2B5EF4-FFF2-40B4-BE49-F238E27FC236}">
                <a16:creationId xmlns:a16="http://schemas.microsoft.com/office/drawing/2014/main" id="{875C4041-222A-F69A-E9EC-1D6BBE6C387B}"/>
              </a:ext>
            </a:extLst>
          </p:cNvPr>
          <p:cNvSpPr txBox="1">
            <a:spLocks/>
          </p:cNvSpPr>
          <p:nvPr/>
        </p:nvSpPr>
        <p:spPr>
          <a:xfrm>
            <a:off x="11296392" y="7788274"/>
            <a:ext cx="3066778" cy="17526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50" dirty="0">
                <a:solidFill>
                  <a:schemeClr val="bg1"/>
                </a:solidFill>
                <a:latin typeface="Inter" panose="02000503000000020004" pitchFamily="50" charset="0"/>
                <a:cs typeface="Inter" panose="02000503000000020004" pitchFamily="50" charset="0"/>
              </a:rPr>
              <a:t>© </a:t>
            </a:r>
            <a:fld id="{C0650B53-F5B1-403A-BD70-58B7AE2589AD}" type="datetimeyyyy">
              <a:rPr lang="en-US" sz="850" smtClean="0">
                <a:solidFill>
                  <a:schemeClr val="bg1"/>
                </a:solidFill>
                <a:latin typeface="Inter" panose="02000503000000020004" pitchFamily="50" charset="0"/>
                <a:cs typeface="Inter" panose="02000503000000020004" pitchFamily="50" charset="0"/>
              </a:rPr>
              <a:pPr algn="r"/>
              <a:t>2026</a:t>
            </a:fld>
            <a:r>
              <a:rPr lang="en-US" sz="850" dirty="0">
                <a:solidFill>
                  <a:schemeClr val="bg1"/>
                </a:solidFill>
                <a:latin typeface="Inter" panose="02000503000000020004" pitchFamily="50" charset="0"/>
                <a:cs typeface="Inter" panose="02000503000000020004" pitchFamily="50" charset="0"/>
              </a:rPr>
              <a:t> DXC Technology Company. All rights reserved.</a:t>
            </a:r>
          </a:p>
        </p:txBody>
      </p:sp>
    </p:spTree>
    <p:extLst>
      <p:ext uri="{BB962C8B-B14F-4D97-AF65-F5344CB8AC3E}">
        <p14:creationId xmlns:p14="http://schemas.microsoft.com/office/powerpoint/2010/main" val="945622180"/>
      </p:ext>
    </p:extLst>
  </p:cSld>
  <p:clrMapOvr>
    <a:masterClrMapping/>
  </p:clrMapOvr>
  <mc:AlternateContent xmlns:mc="http://schemas.openxmlformats.org/markup-compatibility/2006">
    <mc:Choice xmlns:p14="http://schemas.microsoft.com/office/powerpoint/2010/main" Requires="p14">
      <p:transition spd="slow" p14:dur="1750" advTm="2239">
        <p:fade/>
      </p:transition>
    </mc:Choice>
    <mc:Fallback>
      <p:transition spd="slow" advTm="2239">
        <p:fade/>
      </p:transition>
    </mc:Fallback>
  </mc:AlternateContent>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2C44BC-E9BB-0137-5946-790004835E99}"/>
              </a:ext>
            </a:extLst>
          </p:cNvPr>
          <p:cNvSpPr/>
          <p:nvPr/>
        </p:nvSpPr>
        <p:spPr>
          <a:xfrm>
            <a:off x="0" y="0"/>
            <a:ext cx="14630400" cy="82296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Inter" panose="02000503000000020004" pitchFamily="50" charset="0"/>
            </a:endParaRPr>
          </a:p>
        </p:txBody>
      </p:sp>
      <p:pic>
        <p:nvPicPr>
          <p:cNvPr id="3" name="HeaderMasthead" descr="preencoded.png">
            <a:extLst>
              <a:ext uri="{FF2B5EF4-FFF2-40B4-BE49-F238E27FC236}">
                <a16:creationId xmlns:a16="http://schemas.microsoft.com/office/drawing/2014/main" id="{12ACD87B-8699-6D24-5A7E-A8063B91C439}"/>
              </a:ext>
            </a:extLst>
          </p:cNvPr>
          <p:cNvPicPr>
            <a:picLocks noChangeAspect="1"/>
          </p:cNvPicPr>
          <p:nvPr/>
        </p:nvPicPr>
        <p:blipFill>
          <a:blip r:embed="rId2"/>
          <a:srcRect/>
          <a:stretch/>
        </p:blipFill>
        <p:spPr>
          <a:xfrm>
            <a:off x="0" y="0"/>
            <a:ext cx="14630400" cy="8229599"/>
          </a:xfrm>
          <a:prstGeom prst="rect">
            <a:avLst/>
          </a:prstGeom>
        </p:spPr>
      </p:pic>
      <p:sp>
        <p:nvSpPr>
          <p:cNvPr id="2" name="TextBox 1">
            <a:extLst>
              <a:ext uri="{FF2B5EF4-FFF2-40B4-BE49-F238E27FC236}">
                <a16:creationId xmlns:a16="http://schemas.microsoft.com/office/drawing/2014/main" id="{82B14BDC-01CE-3431-C0CE-A241E39ACE58}"/>
              </a:ext>
            </a:extLst>
          </p:cNvPr>
          <p:cNvSpPr txBox="1"/>
          <p:nvPr/>
        </p:nvSpPr>
        <p:spPr>
          <a:xfrm>
            <a:off x="12008591" y="7985760"/>
            <a:ext cx="2354579" cy="123111"/>
          </a:xfrm>
          <a:prstGeom prst="rect">
            <a:avLst/>
          </a:prstGeom>
          <a:noFill/>
        </p:spPr>
        <p:txBody>
          <a:bodyPr wrap="square" lIns="0" tIns="0" rIns="0" bIns="0">
            <a:spAutoFit/>
          </a:bodyPr>
          <a:lstStyle/>
          <a:p>
            <a:pPr algn="r"/>
            <a:r>
              <a:rPr lang="en-US" sz="800" b="0" dirty="0">
                <a:solidFill>
                  <a:srgbClr val="6D6D6D"/>
                </a:solidFill>
                <a:latin typeface="Inter" panose="02000503000000020004" pitchFamily="50" charset="0"/>
                <a:cs typeface="Inter" panose="02000503000000020004" pitchFamily="50" charset="0"/>
              </a:rPr>
              <a:t>DXC Internal</a:t>
            </a:r>
          </a:p>
        </p:txBody>
      </p:sp>
      <p:sp>
        <p:nvSpPr>
          <p:cNvPr id="4" name="Footer Placeholder 4">
            <a:extLst>
              <a:ext uri="{FF2B5EF4-FFF2-40B4-BE49-F238E27FC236}">
                <a16:creationId xmlns:a16="http://schemas.microsoft.com/office/drawing/2014/main" id="{875C4041-222A-F69A-E9EC-1D6BBE6C387B}"/>
              </a:ext>
            </a:extLst>
          </p:cNvPr>
          <p:cNvSpPr txBox="1">
            <a:spLocks/>
          </p:cNvSpPr>
          <p:nvPr/>
        </p:nvSpPr>
        <p:spPr>
          <a:xfrm>
            <a:off x="11296392" y="7788274"/>
            <a:ext cx="3066778" cy="17526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50" dirty="0">
                <a:solidFill>
                  <a:schemeClr val="bg1"/>
                </a:solidFill>
                <a:latin typeface="Inter" panose="02000503000000020004" pitchFamily="50" charset="0"/>
                <a:cs typeface="Inter" panose="02000503000000020004" pitchFamily="50" charset="0"/>
              </a:rPr>
              <a:t>© </a:t>
            </a:r>
            <a:fld id="{C0650B53-F5B1-403A-BD70-58B7AE2589AD}" type="datetimeyyyy">
              <a:rPr lang="en-US" sz="850" smtClean="0">
                <a:solidFill>
                  <a:schemeClr val="bg1"/>
                </a:solidFill>
                <a:latin typeface="Inter" panose="02000503000000020004" pitchFamily="50" charset="0"/>
                <a:cs typeface="Inter" panose="02000503000000020004" pitchFamily="50" charset="0"/>
              </a:rPr>
              <a:pPr algn="r"/>
              <a:t>2026</a:t>
            </a:fld>
            <a:r>
              <a:rPr lang="en-US" sz="850" dirty="0">
                <a:solidFill>
                  <a:schemeClr val="bg1"/>
                </a:solidFill>
                <a:latin typeface="Inter" panose="02000503000000020004" pitchFamily="50" charset="0"/>
                <a:cs typeface="Inter" panose="02000503000000020004" pitchFamily="50" charset="0"/>
              </a:rPr>
              <a:t> DXC Technology Company. All rights reserved.</a:t>
            </a:r>
          </a:p>
        </p:txBody>
      </p:sp>
      <p:sp>
        <p:nvSpPr>
          <p:cNvPr id="8" name="Content Placeholder 2">
            <a:extLst>
              <a:ext uri="{FF2B5EF4-FFF2-40B4-BE49-F238E27FC236}">
                <a16:creationId xmlns:a16="http://schemas.microsoft.com/office/drawing/2014/main" id="{255F7739-5F3D-DF4D-BE90-E2362F48ACE4}"/>
              </a:ext>
            </a:extLst>
          </p:cNvPr>
          <p:cNvSpPr>
            <a:spLocks noGrp="1"/>
          </p:cNvSpPr>
          <p:nvPr>
            <p:ph sz="half" idx="14"/>
          </p:nvPr>
        </p:nvSpPr>
        <p:spPr>
          <a:xfrm>
            <a:off x="3105150" y="2249752"/>
            <a:ext cx="11068048" cy="2655732"/>
          </a:xfrm>
          <a:prstGeom prst="rect">
            <a:avLst/>
          </a:prstGeom>
        </p:spPr>
        <p:txBody>
          <a:bodyPr>
            <a:noAutofit/>
          </a:bodyPr>
          <a:lstStyle>
            <a:lvl1pPr>
              <a:lnSpc>
                <a:spcPts val="3600"/>
              </a:lnSpc>
              <a:spcBef>
                <a:spcPts val="600"/>
              </a:spcBef>
              <a:defRPr sz="2800">
                <a:solidFill>
                  <a:schemeClr val="bg1"/>
                </a:solidFill>
                <a:latin typeface="Inter Light" panose="02000403000000020004" pitchFamily="50" charset="0"/>
                <a:ea typeface="Inter Light" panose="02000403000000020004" pitchFamily="50" charset="0"/>
                <a:cs typeface="Inter Light" panose="02000403000000020004" pitchFamily="50" charset="0"/>
              </a:defRPr>
            </a:lvl1pPr>
            <a:lvl2pPr>
              <a:lnSpc>
                <a:spcPts val="3600"/>
              </a:lnSpc>
              <a:spcBef>
                <a:spcPts val="600"/>
              </a:spcBef>
              <a:defRPr sz="2800">
                <a:solidFill>
                  <a:schemeClr val="bg1"/>
                </a:solidFill>
                <a:latin typeface="Inter Light" panose="02000403000000020004" pitchFamily="50" charset="0"/>
                <a:ea typeface="Inter Light" panose="02000403000000020004" pitchFamily="50" charset="0"/>
                <a:cs typeface="Inter Light" panose="02000403000000020004" pitchFamily="50" charset="0"/>
              </a:defRPr>
            </a:lvl2pPr>
            <a:lvl3pPr marL="0" indent="0">
              <a:lnSpc>
                <a:spcPts val="3600"/>
              </a:lnSpc>
              <a:spcBef>
                <a:spcPts val="600"/>
              </a:spcBef>
              <a:buFont typeface="Arial" panose="020B0604020202020204" pitchFamily="34" charset="0"/>
              <a:buNone/>
              <a:defRPr sz="2800">
                <a:solidFill>
                  <a:schemeClr val="bg1"/>
                </a:solidFill>
                <a:latin typeface="Inter Light" panose="02000403000000020004" pitchFamily="50" charset="0"/>
                <a:ea typeface="Inter Light" panose="02000403000000020004" pitchFamily="50" charset="0"/>
                <a:cs typeface="Inter Light" panose="02000403000000020004" pitchFamily="50" charset="0"/>
              </a:defRPr>
            </a:lvl3pPr>
            <a:lvl4pPr marL="0" indent="0">
              <a:lnSpc>
                <a:spcPct val="100000"/>
              </a:lnSpc>
              <a:spcBef>
                <a:spcPts val="600"/>
              </a:spcBef>
              <a:buFont typeface="Arial" panose="020B0604020202020204" pitchFamily="34" charset="0"/>
              <a:buNone/>
              <a:defRPr sz="2800">
                <a:solidFill>
                  <a:schemeClr val="bg1"/>
                </a:solidFill>
                <a:latin typeface="Inter Light" panose="02000403000000020004" pitchFamily="50" charset="0"/>
                <a:ea typeface="Inter Light" panose="02000403000000020004" pitchFamily="50" charset="0"/>
                <a:cs typeface="Inter Light" panose="02000403000000020004" pitchFamily="50" charset="0"/>
              </a:defRPr>
            </a:lvl4pPr>
            <a:lvl5pPr marL="0" indent="0">
              <a:lnSpc>
                <a:spcPct val="100000"/>
              </a:lnSpc>
              <a:spcBef>
                <a:spcPts val="600"/>
              </a:spcBef>
              <a:buFont typeface="Arial" panose="020B0604020202020204" pitchFamily="34" charset="0"/>
              <a:buNone/>
              <a:defRPr sz="2800">
                <a:solidFill>
                  <a:schemeClr val="bg1"/>
                </a:solidFill>
                <a:latin typeface="Inter Light" panose="02000403000000020004" pitchFamily="50" charset="0"/>
                <a:ea typeface="Inter Light" panose="02000403000000020004" pitchFamily="50" charset="0"/>
                <a:cs typeface="Inter Light" panose="02000403000000020004" pitchFamily="50" charset="0"/>
              </a:defRPr>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p:txBody>
      </p:sp>
      <p:sp>
        <p:nvSpPr>
          <p:cNvPr id="13" name="Content Placeholder 2">
            <a:extLst>
              <a:ext uri="{FF2B5EF4-FFF2-40B4-BE49-F238E27FC236}">
                <a16:creationId xmlns:a16="http://schemas.microsoft.com/office/drawing/2014/main" id="{6C988E8C-D038-1253-4258-6D8D58C445FC}"/>
              </a:ext>
            </a:extLst>
          </p:cNvPr>
          <p:cNvSpPr>
            <a:spLocks noGrp="1"/>
          </p:cNvSpPr>
          <p:nvPr>
            <p:ph sz="half" idx="15" hasCustomPrompt="1"/>
          </p:nvPr>
        </p:nvSpPr>
        <p:spPr>
          <a:xfrm>
            <a:off x="4491036" y="5532949"/>
            <a:ext cx="7205663" cy="181534"/>
          </a:xfrm>
          <a:prstGeom prst="rect">
            <a:avLst/>
          </a:prstGeom>
        </p:spPr>
        <p:txBody>
          <a:bodyPr tIns="0" rIns="0" bIns="0">
            <a:noAutofit/>
          </a:bodyPr>
          <a:lstStyle>
            <a:lvl1pPr>
              <a:lnSpc>
                <a:spcPct val="100000"/>
              </a:lnSpc>
              <a:spcBef>
                <a:spcPts val="600"/>
              </a:spcBef>
              <a:defRPr sz="1200" cap="all" spc="160" baseline="0">
                <a:solidFill>
                  <a:schemeClr val="bg1"/>
                </a:solidFill>
                <a:latin typeface="GT Standard L Extended" pitchFamily="50" charset="0"/>
                <a:ea typeface="Inter SemiBold" panose="02000703000000020004" pitchFamily="50" charset="0"/>
                <a:cs typeface="Inter SemiBold" panose="02000703000000020004" pitchFamily="50" charset="0"/>
              </a:defRPr>
            </a:lvl1pPr>
            <a:lvl2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2pPr>
            <a:lvl3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3pPr>
            <a:lvl4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4pPr>
            <a:lvl5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5pPr>
            <a:lvl6pPr>
              <a:defRPr sz="2000" baseline="0"/>
            </a:lvl6pPr>
            <a:lvl7pPr>
              <a:defRPr sz="2000" baseline="0"/>
            </a:lvl7pPr>
            <a:lvl8pPr>
              <a:defRPr sz="2000" baseline="0"/>
            </a:lvl8pPr>
            <a:lvl9pPr>
              <a:defRPr sz="2000" baseline="0"/>
            </a:lvl9pPr>
          </a:lstStyle>
          <a:p>
            <a:pPr lvl="0"/>
            <a:r>
              <a:rPr lang="en-US"/>
              <a:t>CLICK TO EDIT MASTER TEXT STYLES</a:t>
            </a:r>
          </a:p>
        </p:txBody>
      </p:sp>
      <p:sp>
        <p:nvSpPr>
          <p:cNvPr id="14" name="Content Placeholder 2">
            <a:extLst>
              <a:ext uri="{FF2B5EF4-FFF2-40B4-BE49-F238E27FC236}">
                <a16:creationId xmlns:a16="http://schemas.microsoft.com/office/drawing/2014/main" id="{8C6F164B-E08C-29C0-7C1E-2FD6BCE1ADDA}"/>
              </a:ext>
            </a:extLst>
          </p:cNvPr>
          <p:cNvSpPr>
            <a:spLocks noGrp="1"/>
          </p:cNvSpPr>
          <p:nvPr>
            <p:ph sz="half" idx="16" hasCustomPrompt="1"/>
          </p:nvPr>
        </p:nvSpPr>
        <p:spPr>
          <a:xfrm>
            <a:off x="4491037" y="5886416"/>
            <a:ext cx="7205663" cy="181534"/>
          </a:xfrm>
          <a:prstGeom prst="rect">
            <a:avLst/>
          </a:prstGeom>
        </p:spPr>
        <p:txBody>
          <a:bodyPr tIns="0" rIns="0" bIns="0">
            <a:noAutofit/>
          </a:bodyPr>
          <a:lstStyle>
            <a:lvl1pPr>
              <a:lnSpc>
                <a:spcPct val="100000"/>
              </a:lnSpc>
              <a:spcBef>
                <a:spcPts val="600"/>
              </a:spcBef>
              <a:defRPr sz="1200" cap="all" spc="160" baseline="0">
                <a:solidFill>
                  <a:schemeClr val="bg1"/>
                </a:solidFill>
                <a:latin typeface="Inter Light" panose="02000403000000020004" pitchFamily="50" charset="0"/>
                <a:ea typeface="Inter Light" panose="02000403000000020004" pitchFamily="50" charset="0"/>
                <a:cs typeface="Inter Light" panose="02000403000000020004" pitchFamily="50" charset="0"/>
              </a:defRPr>
            </a:lvl1pPr>
            <a:lvl2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2pPr>
            <a:lvl3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3pPr>
            <a:lvl4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4pPr>
            <a:lvl5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5pPr>
            <a:lvl6pPr>
              <a:defRPr sz="2000" baseline="0"/>
            </a:lvl6pPr>
            <a:lvl7pPr>
              <a:defRPr sz="2000" baseline="0"/>
            </a:lvl7pPr>
            <a:lvl8pPr>
              <a:defRPr sz="2000" baseline="0"/>
            </a:lvl8pPr>
            <a:lvl9pPr>
              <a:defRPr sz="2000" baseline="0"/>
            </a:lvl9pPr>
          </a:lstStyle>
          <a:p>
            <a:pPr lvl="0"/>
            <a:r>
              <a:rPr lang="en-US"/>
              <a:t>CLICK TO EDIT MASTER TEXT STYLES</a:t>
            </a:r>
          </a:p>
        </p:txBody>
      </p:sp>
      <p:sp>
        <p:nvSpPr>
          <p:cNvPr id="16" name="Picture Placeholder 8">
            <a:extLst>
              <a:ext uri="{FF2B5EF4-FFF2-40B4-BE49-F238E27FC236}">
                <a16:creationId xmlns:a16="http://schemas.microsoft.com/office/drawing/2014/main" id="{7C4B69D7-624C-1666-EA6E-6FA241A24892}"/>
              </a:ext>
            </a:extLst>
          </p:cNvPr>
          <p:cNvSpPr>
            <a:spLocks noGrp="1"/>
          </p:cNvSpPr>
          <p:nvPr>
            <p:ph type="pic" sz="quarter" idx="21"/>
          </p:nvPr>
        </p:nvSpPr>
        <p:spPr>
          <a:xfrm>
            <a:off x="3105149" y="5251736"/>
            <a:ext cx="1114425" cy="1114425"/>
          </a:xfrm>
          <a:prstGeom prst="roundRect">
            <a:avLst>
              <a:gd name="adj" fmla="val 5813"/>
            </a:avLst>
          </a:prstGeom>
          <a:noFill/>
        </p:spPr>
        <p:txBody>
          <a:bodyPr anchor="ctr" anchorCtr="0">
            <a:normAutofit/>
          </a:bodyPr>
          <a:lstStyle>
            <a:lvl1pPr algn="ctr">
              <a:defRPr sz="1600" b="0"/>
            </a:lvl1pPr>
          </a:lstStyle>
          <a:p>
            <a:r>
              <a:rPr lang="en-US" dirty="0"/>
              <a:t>Click icon to add picture</a:t>
            </a:r>
          </a:p>
        </p:txBody>
      </p:sp>
      <p:sp>
        <p:nvSpPr>
          <p:cNvPr id="17" name="Graphic 14">
            <a:extLst>
              <a:ext uri="{FF2B5EF4-FFF2-40B4-BE49-F238E27FC236}">
                <a16:creationId xmlns:a16="http://schemas.microsoft.com/office/drawing/2014/main" id="{289971B2-6DA5-08CA-F7E5-1172BD30B562}"/>
              </a:ext>
            </a:extLst>
          </p:cNvPr>
          <p:cNvSpPr/>
          <p:nvPr/>
        </p:nvSpPr>
        <p:spPr>
          <a:xfrm>
            <a:off x="1328946" y="2405533"/>
            <a:ext cx="1212117" cy="965628"/>
          </a:xfrm>
          <a:custGeom>
            <a:avLst/>
            <a:gdLst>
              <a:gd name="csX0" fmla="*/ 436380 w 1212117"/>
              <a:gd name="csY0" fmla="*/ 528071 h 965628"/>
              <a:gd name="csX1" fmla="*/ 187312 w 1212117"/>
              <a:gd name="csY1" fmla="*/ 528071 h 965628"/>
              <a:gd name="csX2" fmla="*/ 187312 w 1212117"/>
              <a:gd name="csY2" fmla="*/ 409448 h 965628"/>
              <a:gd name="csX3" fmla="*/ 425638 w 1212117"/>
              <a:gd name="csY3" fmla="*/ 172264 h 965628"/>
              <a:gd name="csX4" fmla="*/ 433264 w 1212117"/>
              <a:gd name="csY4" fmla="*/ 172213 h 965628"/>
              <a:gd name="csX5" fmla="*/ 483088 w 1212117"/>
              <a:gd name="csY5" fmla="*/ 172213 h 965628"/>
              <a:gd name="csX6" fmla="*/ 483088 w 1212117"/>
              <a:gd name="csY6" fmla="*/ 13007 h 965628"/>
              <a:gd name="csX7" fmla="*/ 427044 w 1212117"/>
              <a:gd name="csY7" fmla="*/ 13007 h 965628"/>
              <a:gd name="csX8" fmla="*/ 427044 w 1212117"/>
              <a:gd name="csY8" fmla="*/ 0 h 965628"/>
              <a:gd name="csX9" fmla="*/ 496060 w 1212117"/>
              <a:gd name="csY9" fmla="*/ 0 h 965628"/>
              <a:gd name="csX10" fmla="*/ 496060 w 1212117"/>
              <a:gd name="csY10" fmla="*/ 185220 h 965628"/>
              <a:gd name="csX11" fmla="*/ 433264 w 1212117"/>
              <a:gd name="csY11" fmla="*/ 185220 h 965628"/>
              <a:gd name="csX12" fmla="*/ 257797 w 1212117"/>
              <a:gd name="csY12" fmla="*/ 240893 h 965628"/>
              <a:gd name="csX13" fmla="*/ 200284 w 1212117"/>
              <a:gd name="csY13" fmla="*/ 409448 h 965628"/>
              <a:gd name="csX14" fmla="*/ 200284 w 1212117"/>
              <a:gd name="csY14" fmla="*/ 515065 h 965628"/>
              <a:gd name="csX15" fmla="*/ 449352 w 1212117"/>
              <a:gd name="csY15" fmla="*/ 515065 h 965628"/>
              <a:gd name="csX16" fmla="*/ 449352 w 1212117"/>
              <a:gd name="csY16" fmla="*/ 965628 h 965628"/>
              <a:gd name="csX17" fmla="*/ 0 w 1212117"/>
              <a:gd name="csY17" fmla="*/ 965628 h 965628"/>
              <a:gd name="csX18" fmla="*/ 0 w 1212117"/>
              <a:gd name="csY18" fmla="*/ 418822 h 965628"/>
              <a:gd name="csX19" fmla="*/ 106273 w 1212117"/>
              <a:gd name="csY19" fmla="*/ 113340 h 965628"/>
              <a:gd name="csX20" fmla="*/ 106337 w 1212117"/>
              <a:gd name="csY20" fmla="*/ 113263 h 965628"/>
              <a:gd name="csX21" fmla="*/ 106400 w 1212117"/>
              <a:gd name="csY21" fmla="*/ 113200 h 965628"/>
              <a:gd name="csX22" fmla="*/ 427044 w 1212117"/>
              <a:gd name="csY22" fmla="*/ 0 h 965628"/>
              <a:gd name="csX23" fmla="*/ 427044 w 1212117"/>
              <a:gd name="csY23" fmla="*/ 13007 h 965628"/>
              <a:gd name="csX24" fmla="*/ 414300 w 1212117"/>
              <a:gd name="csY24" fmla="*/ 13108 h 965628"/>
              <a:gd name="csX25" fmla="*/ 115711 w 1212117"/>
              <a:gd name="csY25" fmla="*/ 122256 h 965628"/>
              <a:gd name="csX26" fmla="*/ 109390 w 1212117"/>
              <a:gd name="csY26" fmla="*/ 129166 h 965628"/>
              <a:gd name="csX27" fmla="*/ 12972 w 1212117"/>
              <a:gd name="csY27" fmla="*/ 418822 h 965628"/>
              <a:gd name="csX28" fmla="*/ 12972 w 1212117"/>
              <a:gd name="csY28" fmla="*/ 952622 h 965628"/>
              <a:gd name="csX29" fmla="*/ 436380 w 1212117"/>
              <a:gd name="csY29" fmla="*/ 952622 h 965628"/>
              <a:gd name="csX30" fmla="*/ 436380 w 1212117"/>
              <a:gd name="csY30" fmla="*/ 528071 h 965628"/>
              <a:gd name="csX31" fmla="*/ 1152449 w 1212117"/>
              <a:gd name="csY31" fmla="*/ 528071 h 965628"/>
              <a:gd name="csX32" fmla="*/ 903380 w 1212117"/>
              <a:gd name="csY32" fmla="*/ 528071 h 965628"/>
              <a:gd name="csX33" fmla="*/ 903380 w 1212117"/>
              <a:gd name="csY33" fmla="*/ 409448 h 965628"/>
              <a:gd name="csX34" fmla="*/ 1141707 w 1212117"/>
              <a:gd name="csY34" fmla="*/ 172264 h 965628"/>
              <a:gd name="csX35" fmla="*/ 1149333 w 1212117"/>
              <a:gd name="csY35" fmla="*/ 172213 h 965628"/>
              <a:gd name="csX36" fmla="*/ 1199145 w 1212117"/>
              <a:gd name="csY36" fmla="*/ 172213 h 965628"/>
              <a:gd name="csX37" fmla="*/ 1199145 w 1212117"/>
              <a:gd name="csY37" fmla="*/ 13007 h 965628"/>
              <a:gd name="csX38" fmla="*/ 1143113 w 1212117"/>
              <a:gd name="csY38" fmla="*/ 13007 h 965628"/>
              <a:gd name="csX39" fmla="*/ 1143113 w 1212117"/>
              <a:gd name="csY39" fmla="*/ 0 h 965628"/>
              <a:gd name="csX40" fmla="*/ 1212117 w 1212117"/>
              <a:gd name="csY40" fmla="*/ 0 h 965628"/>
              <a:gd name="csX41" fmla="*/ 1212117 w 1212117"/>
              <a:gd name="csY41" fmla="*/ 185220 h 965628"/>
              <a:gd name="csX42" fmla="*/ 1149333 w 1212117"/>
              <a:gd name="csY42" fmla="*/ 185220 h 965628"/>
              <a:gd name="csX43" fmla="*/ 973866 w 1212117"/>
              <a:gd name="csY43" fmla="*/ 240893 h 965628"/>
              <a:gd name="csX44" fmla="*/ 916352 w 1212117"/>
              <a:gd name="csY44" fmla="*/ 409448 h 965628"/>
              <a:gd name="csX45" fmla="*/ 916352 w 1212117"/>
              <a:gd name="csY45" fmla="*/ 515065 h 965628"/>
              <a:gd name="csX46" fmla="*/ 1165421 w 1212117"/>
              <a:gd name="csY46" fmla="*/ 515065 h 965628"/>
              <a:gd name="csX47" fmla="*/ 1165421 w 1212117"/>
              <a:gd name="csY47" fmla="*/ 965628 h 965628"/>
              <a:gd name="csX48" fmla="*/ 716069 w 1212117"/>
              <a:gd name="csY48" fmla="*/ 965628 h 965628"/>
              <a:gd name="csX49" fmla="*/ 716069 w 1212117"/>
              <a:gd name="csY49" fmla="*/ 418822 h 965628"/>
              <a:gd name="csX50" fmla="*/ 822342 w 1212117"/>
              <a:gd name="csY50" fmla="*/ 113340 h 965628"/>
              <a:gd name="csX51" fmla="*/ 822406 w 1212117"/>
              <a:gd name="csY51" fmla="*/ 113263 h 965628"/>
              <a:gd name="csX52" fmla="*/ 822468 w 1212117"/>
              <a:gd name="csY52" fmla="*/ 113200 h 965628"/>
              <a:gd name="csX53" fmla="*/ 1143113 w 1212117"/>
              <a:gd name="csY53" fmla="*/ 0 h 965628"/>
              <a:gd name="csX54" fmla="*/ 1143113 w 1212117"/>
              <a:gd name="csY54" fmla="*/ 13007 h 965628"/>
              <a:gd name="csX55" fmla="*/ 1130369 w 1212117"/>
              <a:gd name="csY55" fmla="*/ 13108 h 965628"/>
              <a:gd name="csX56" fmla="*/ 831780 w 1212117"/>
              <a:gd name="csY56" fmla="*/ 122256 h 965628"/>
              <a:gd name="csX57" fmla="*/ 825458 w 1212117"/>
              <a:gd name="csY57" fmla="*/ 129166 h 965628"/>
              <a:gd name="csX58" fmla="*/ 729041 w 1212117"/>
              <a:gd name="csY58" fmla="*/ 418822 h 965628"/>
              <a:gd name="csX59" fmla="*/ 729041 w 1212117"/>
              <a:gd name="csY59" fmla="*/ 952622 h 965628"/>
              <a:gd name="csX60" fmla="*/ 1152449 w 1212117"/>
              <a:gd name="csY60" fmla="*/ 952622 h 965628"/>
              <a:gd name="csX61" fmla="*/ 1152449 w 1212117"/>
              <a:gd name="csY61" fmla="*/ 528071 h 96562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Lst>
            <a:rect l="l" t="t" r="r" b="b"/>
            <a:pathLst>
              <a:path w="1212117" h="965628">
                <a:moveTo>
                  <a:pt x="436380" y="528071"/>
                </a:moveTo>
                <a:lnTo>
                  <a:pt x="187312" y="528071"/>
                </a:lnTo>
                <a:lnTo>
                  <a:pt x="187312" y="409448"/>
                </a:lnTo>
                <a:cubicBezTo>
                  <a:pt x="187312" y="253760"/>
                  <a:pt x="266758" y="174698"/>
                  <a:pt x="425638" y="172264"/>
                </a:cubicBezTo>
                <a:lnTo>
                  <a:pt x="433264" y="172213"/>
                </a:lnTo>
                <a:lnTo>
                  <a:pt x="483088" y="172213"/>
                </a:lnTo>
                <a:lnTo>
                  <a:pt x="483088" y="13007"/>
                </a:lnTo>
                <a:lnTo>
                  <a:pt x="427044" y="13007"/>
                </a:lnTo>
                <a:lnTo>
                  <a:pt x="427044" y="0"/>
                </a:lnTo>
                <a:lnTo>
                  <a:pt x="496060" y="0"/>
                </a:lnTo>
                <a:lnTo>
                  <a:pt x="496060" y="185220"/>
                </a:lnTo>
                <a:lnTo>
                  <a:pt x="433264" y="185220"/>
                </a:lnTo>
                <a:cubicBezTo>
                  <a:pt x="353159" y="185221"/>
                  <a:pt x="295484" y="204541"/>
                  <a:pt x="257797" y="240893"/>
                </a:cubicBezTo>
                <a:cubicBezTo>
                  <a:pt x="220205" y="277154"/>
                  <a:pt x="200284" y="332505"/>
                  <a:pt x="200284" y="409448"/>
                </a:cubicBezTo>
                <a:lnTo>
                  <a:pt x="200284" y="515065"/>
                </a:lnTo>
                <a:lnTo>
                  <a:pt x="449352" y="515065"/>
                </a:lnTo>
                <a:lnTo>
                  <a:pt x="449352" y="965628"/>
                </a:lnTo>
                <a:lnTo>
                  <a:pt x="0" y="965628"/>
                </a:lnTo>
                <a:lnTo>
                  <a:pt x="0" y="418822"/>
                </a:lnTo>
                <a:cubicBezTo>
                  <a:pt x="0" y="291498"/>
                  <a:pt x="34984" y="189152"/>
                  <a:pt x="106273" y="113340"/>
                </a:cubicBezTo>
                <a:lnTo>
                  <a:pt x="106337" y="113263"/>
                </a:lnTo>
                <a:lnTo>
                  <a:pt x="106400" y="113200"/>
                </a:lnTo>
                <a:cubicBezTo>
                  <a:pt x="180176" y="37051"/>
                  <a:pt x="287829" y="0"/>
                  <a:pt x="427044" y="0"/>
                </a:cubicBezTo>
                <a:lnTo>
                  <a:pt x="427044" y="13007"/>
                </a:lnTo>
                <a:lnTo>
                  <a:pt x="414300" y="13108"/>
                </a:lnTo>
                <a:cubicBezTo>
                  <a:pt x="283605" y="15313"/>
                  <a:pt x="184076" y="51696"/>
                  <a:pt x="115711" y="122256"/>
                </a:cubicBezTo>
                <a:lnTo>
                  <a:pt x="109390" y="129166"/>
                </a:lnTo>
                <a:cubicBezTo>
                  <a:pt x="45110" y="201304"/>
                  <a:pt x="12972" y="297859"/>
                  <a:pt x="12972" y="418822"/>
                </a:cubicBezTo>
                <a:lnTo>
                  <a:pt x="12972" y="952622"/>
                </a:lnTo>
                <a:lnTo>
                  <a:pt x="436380" y="952622"/>
                </a:lnTo>
                <a:lnTo>
                  <a:pt x="436380" y="528071"/>
                </a:lnTo>
                <a:close/>
                <a:moveTo>
                  <a:pt x="1152449" y="528071"/>
                </a:moveTo>
                <a:lnTo>
                  <a:pt x="903380" y="528071"/>
                </a:lnTo>
                <a:lnTo>
                  <a:pt x="903380" y="409448"/>
                </a:lnTo>
                <a:cubicBezTo>
                  <a:pt x="903381" y="253759"/>
                  <a:pt x="982824" y="174697"/>
                  <a:pt x="1141707" y="172264"/>
                </a:cubicBezTo>
                <a:lnTo>
                  <a:pt x="1149333" y="172213"/>
                </a:lnTo>
                <a:lnTo>
                  <a:pt x="1199145" y="172213"/>
                </a:lnTo>
                <a:lnTo>
                  <a:pt x="1199145" y="13007"/>
                </a:lnTo>
                <a:lnTo>
                  <a:pt x="1143113" y="13007"/>
                </a:lnTo>
                <a:lnTo>
                  <a:pt x="1143113" y="0"/>
                </a:lnTo>
                <a:lnTo>
                  <a:pt x="1212117" y="0"/>
                </a:lnTo>
                <a:lnTo>
                  <a:pt x="1212117" y="185220"/>
                </a:lnTo>
                <a:lnTo>
                  <a:pt x="1149333" y="185220"/>
                </a:lnTo>
                <a:cubicBezTo>
                  <a:pt x="1069227" y="185221"/>
                  <a:pt x="1011554" y="204541"/>
                  <a:pt x="973866" y="240893"/>
                </a:cubicBezTo>
                <a:cubicBezTo>
                  <a:pt x="936273" y="277154"/>
                  <a:pt x="916353" y="332504"/>
                  <a:pt x="916352" y="409448"/>
                </a:cubicBezTo>
                <a:lnTo>
                  <a:pt x="916352" y="515065"/>
                </a:lnTo>
                <a:lnTo>
                  <a:pt x="1165421" y="515065"/>
                </a:lnTo>
                <a:lnTo>
                  <a:pt x="1165421" y="965628"/>
                </a:lnTo>
                <a:lnTo>
                  <a:pt x="716069" y="965628"/>
                </a:lnTo>
                <a:lnTo>
                  <a:pt x="716069" y="418822"/>
                </a:lnTo>
                <a:cubicBezTo>
                  <a:pt x="716069" y="291498"/>
                  <a:pt x="751052" y="189152"/>
                  <a:pt x="822342" y="113340"/>
                </a:cubicBezTo>
                <a:lnTo>
                  <a:pt x="822406" y="113263"/>
                </a:lnTo>
                <a:lnTo>
                  <a:pt x="822468" y="113200"/>
                </a:lnTo>
                <a:cubicBezTo>
                  <a:pt x="896245" y="37051"/>
                  <a:pt x="1003897" y="0"/>
                  <a:pt x="1143113" y="0"/>
                </a:cubicBezTo>
                <a:lnTo>
                  <a:pt x="1143113" y="13007"/>
                </a:lnTo>
                <a:lnTo>
                  <a:pt x="1130369" y="13108"/>
                </a:lnTo>
                <a:cubicBezTo>
                  <a:pt x="999674" y="15313"/>
                  <a:pt x="900144" y="51696"/>
                  <a:pt x="831780" y="122256"/>
                </a:cubicBezTo>
                <a:lnTo>
                  <a:pt x="825458" y="129166"/>
                </a:lnTo>
                <a:cubicBezTo>
                  <a:pt x="761178" y="201304"/>
                  <a:pt x="729041" y="297857"/>
                  <a:pt x="729041" y="418822"/>
                </a:cubicBezTo>
                <a:lnTo>
                  <a:pt x="729041" y="952622"/>
                </a:lnTo>
                <a:lnTo>
                  <a:pt x="1152449" y="952622"/>
                </a:lnTo>
                <a:lnTo>
                  <a:pt x="1152449" y="528071"/>
                </a:lnTo>
                <a:close/>
              </a:path>
            </a:pathLst>
          </a:custGeom>
          <a:solidFill>
            <a:schemeClr val="accent5"/>
          </a:solidFill>
          <a:ln w="12970" cap="flat">
            <a:noFill/>
            <a:prstDash val="solid"/>
            <a:miter/>
          </a:ln>
        </p:spPr>
        <p:txBody>
          <a:bodyPr/>
          <a:lstStyle/>
          <a:p>
            <a:endParaRPr lang="en-DE" dirty="0">
              <a:solidFill>
                <a:schemeClr val="accent4"/>
              </a:solidFill>
              <a:latin typeface="Inter" panose="02000503000000020004" pitchFamily="50" charset="0"/>
            </a:endParaRPr>
          </a:p>
        </p:txBody>
      </p:sp>
      <p:sp>
        <p:nvSpPr>
          <p:cNvPr id="6" name="Text Box 115">
            <a:extLst>
              <a:ext uri="{FF2B5EF4-FFF2-40B4-BE49-F238E27FC236}">
                <a16:creationId xmlns:a16="http://schemas.microsoft.com/office/drawing/2014/main" id="{A048D12D-29DD-D8DF-D0A4-9A36FD29DDFF}"/>
              </a:ext>
            </a:extLst>
          </p:cNvPr>
          <p:cNvSpPr txBox="1">
            <a:spLocks noChangeArrowheads="1"/>
          </p:cNvSpPr>
          <p:nvPr/>
        </p:nvSpPr>
        <p:spPr bwMode="auto">
          <a:xfrm>
            <a:off x="14116937" y="209246"/>
            <a:ext cx="263347" cy="175565"/>
          </a:xfrm>
          <a:prstGeom prst="rect">
            <a:avLst/>
          </a:prstGeom>
          <a:noFill/>
          <a:ln w="9525">
            <a:noFill/>
            <a:miter lim="800000"/>
            <a:headEnd/>
            <a:tailEnd/>
          </a:ln>
          <a:effectLst/>
        </p:spPr>
        <p:txBody>
          <a:bodyPr wrap="square" lIns="0" tIns="0" rIns="0" bIns="0" anchor="ctr" anchorCtr="0">
            <a:noAutofit/>
          </a:bodyPr>
          <a:lstStyle/>
          <a:p>
            <a:pPr algn="r" defTabSz="525272">
              <a:spcBef>
                <a:spcPts val="0"/>
              </a:spcBef>
            </a:pPr>
            <a:fld id="{18E29826-F105-4F77-B977-03F4A4723A21}" type="slidenum">
              <a:rPr lang="en-US" sz="900" b="1" smtClean="0">
                <a:solidFill>
                  <a:schemeClr val="bg1"/>
                </a:solidFill>
                <a:latin typeface="Inter Bold"/>
                <a:ea typeface="Inter Bold"/>
              </a:rPr>
              <a:pPr algn="r" defTabSz="525272">
                <a:spcBef>
                  <a:spcPts val="0"/>
                </a:spcBef>
              </a:pPr>
              <a:t>‹#›</a:t>
            </a:fld>
            <a:endParaRPr lang="en-US" sz="900" b="1" dirty="0">
              <a:solidFill>
                <a:schemeClr val="bg1"/>
              </a:solidFill>
              <a:latin typeface="Inter Bold"/>
              <a:ea typeface="Inter Bold"/>
            </a:endParaRPr>
          </a:p>
        </p:txBody>
      </p:sp>
      <p:sp>
        <p:nvSpPr>
          <p:cNvPr id="7" name="Text Box 115">
            <a:extLst>
              <a:ext uri="{FF2B5EF4-FFF2-40B4-BE49-F238E27FC236}">
                <a16:creationId xmlns:a16="http://schemas.microsoft.com/office/drawing/2014/main" id="{E3E80215-1A0C-AEE9-21D0-C1DFF761BE47}"/>
              </a:ext>
            </a:extLst>
          </p:cNvPr>
          <p:cNvSpPr txBox="1">
            <a:spLocks noChangeArrowheads="1"/>
          </p:cNvSpPr>
          <p:nvPr/>
        </p:nvSpPr>
        <p:spPr bwMode="auto">
          <a:xfrm>
            <a:off x="14116937" y="209246"/>
            <a:ext cx="263347" cy="175565"/>
          </a:xfrm>
          <a:prstGeom prst="rect">
            <a:avLst/>
          </a:prstGeom>
          <a:noFill/>
          <a:ln w="9525">
            <a:noFill/>
            <a:miter lim="800000"/>
            <a:headEnd/>
            <a:tailEnd/>
          </a:ln>
          <a:effectLst/>
        </p:spPr>
        <p:txBody>
          <a:bodyPr wrap="square" lIns="0" tIns="0" rIns="0" bIns="0" anchor="ctr" anchorCtr="0">
            <a:noAutofit/>
          </a:bodyPr>
          <a:lstStyle/>
          <a:p>
            <a:pPr algn="r" defTabSz="525272">
              <a:spcBef>
                <a:spcPts val="0"/>
              </a:spcBef>
            </a:pPr>
            <a:fld id="{18E29826-F105-4F77-B977-03F4A4723A21}" type="slidenum">
              <a:rPr lang="en-US" sz="900" b="1" smtClean="0">
                <a:solidFill>
                  <a:schemeClr val="bg1"/>
                </a:solidFill>
                <a:latin typeface="Inter Bold"/>
                <a:ea typeface="Inter Bold"/>
              </a:rPr>
              <a:pPr algn="r" defTabSz="525272">
                <a:spcBef>
                  <a:spcPts val="0"/>
                </a:spcBef>
              </a:pPr>
              <a:t>‹#›</a:t>
            </a:fld>
            <a:endParaRPr lang="en-US" sz="900" b="1" dirty="0">
              <a:solidFill>
                <a:schemeClr val="bg1"/>
              </a:solidFill>
              <a:latin typeface="Inter Bold"/>
              <a:ea typeface="Inter Bold"/>
            </a:endParaRPr>
          </a:p>
        </p:txBody>
      </p:sp>
      <p:pic>
        <p:nvPicPr>
          <p:cNvPr id="9" name="Union" descr="preencoded.png">
            <a:extLst>
              <a:ext uri="{FF2B5EF4-FFF2-40B4-BE49-F238E27FC236}">
                <a16:creationId xmlns:a16="http://schemas.microsoft.com/office/drawing/2014/main" id="{84A28516-F244-E772-2F22-00C058D757CA}"/>
              </a:ext>
            </a:extLst>
          </p:cNvPr>
          <p:cNvPicPr>
            <a:picLocks noChangeAspect="1"/>
          </p:cNvPicPr>
          <p:nvPr/>
        </p:nvPicPr>
        <p:blipFill>
          <a:blip r:embed="rId3"/>
          <a:srcRect/>
          <a:stretch/>
        </p:blipFill>
        <p:spPr>
          <a:xfrm>
            <a:off x="491014" y="228835"/>
            <a:ext cx="938212" cy="151929"/>
          </a:xfrm>
          <a:prstGeom prst="rect">
            <a:avLst/>
          </a:prstGeom>
        </p:spPr>
      </p:pic>
      <p:sp>
        <p:nvSpPr>
          <p:cNvPr id="10" name="COMPANY OVERVIEW">
            <a:extLst>
              <a:ext uri="{FF2B5EF4-FFF2-40B4-BE49-F238E27FC236}">
                <a16:creationId xmlns:a16="http://schemas.microsoft.com/office/drawing/2014/main" id="{73581848-D525-1749-FBFB-E0E176CEEBC1}"/>
              </a:ext>
            </a:extLst>
          </p:cNvPr>
          <p:cNvSpPr/>
          <p:nvPr/>
        </p:nvSpPr>
        <p:spPr>
          <a:xfrm>
            <a:off x="4741071" y="243840"/>
            <a:ext cx="5150644" cy="129540"/>
          </a:xfrm>
          <a:prstGeom prst="rect">
            <a:avLst/>
          </a:prstGeom>
          <a:noFill/>
          <a:ln/>
        </p:spPr>
        <p:txBody>
          <a:bodyPr wrap="square" lIns="0" tIns="0" rIns="0" bIns="0" rtlCol="0" anchor="t"/>
          <a:lstStyle/>
          <a:p>
            <a:pPr marL="0" indent="0" algn="ctr">
              <a:lnSpc>
                <a:spcPts val="1020"/>
              </a:lnSpc>
              <a:buNone/>
            </a:pPr>
            <a:r>
              <a:rPr lang="en-US" sz="900" b="1" kern="0" cap="all" spc="168" baseline="0" dirty="0">
                <a:solidFill>
                  <a:schemeClr val="bg1"/>
                </a:solidFill>
                <a:latin typeface="Inter" panose="02000503000000020004" pitchFamily="50" charset="0"/>
                <a:ea typeface="Inter" panose="02000503000000020004" pitchFamily="50" charset="0"/>
                <a:cs typeface="Inter" panose="02000503000000020004" pitchFamily="50" charset="0"/>
              </a:rPr>
              <a:t>PRESENTATION DESCRIPTION</a:t>
            </a:r>
            <a:endParaRPr lang="en-US" sz="900" b="1" cap="all" baseline="0"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Tree>
    <p:extLst>
      <p:ext uri="{BB962C8B-B14F-4D97-AF65-F5344CB8AC3E}">
        <p14:creationId xmlns:p14="http://schemas.microsoft.com/office/powerpoint/2010/main" val="3560068308"/>
      </p:ext>
    </p:extLst>
  </p:cSld>
  <p:clrMapOvr>
    <a:masterClrMapping/>
  </p:clrMapOvr>
  <mc:AlternateContent xmlns:mc="http://schemas.openxmlformats.org/markup-compatibility/2006">
    <mc:Choice xmlns:p14="http://schemas.microsoft.com/office/powerpoint/2010/main" Requires="p14">
      <p:transition spd="slow" p14:dur="1750" advTm="2239">
        <p:fade/>
      </p:transition>
    </mc:Choice>
    <mc:Fallback>
      <p:transition spd="slow" advTm="2239">
        <p:fade/>
      </p:transition>
    </mc:Fallback>
  </mc:AlternateContent>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hoto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28104F-AAE6-B720-6AA2-9965E47FA0B2}"/>
              </a:ext>
            </a:extLst>
          </p:cNvPr>
          <p:cNvSpPr/>
          <p:nvPr/>
        </p:nvSpPr>
        <p:spPr>
          <a:xfrm>
            <a:off x="0" y="481693"/>
            <a:ext cx="14630400" cy="77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Inter" panose="02000503000000020004" pitchFamily="50" charset="0"/>
            </a:endParaRPr>
          </a:p>
        </p:txBody>
      </p:sp>
      <p:sp>
        <p:nvSpPr>
          <p:cNvPr id="11" name="Picture Placeholder 8">
            <a:extLst>
              <a:ext uri="{FF2B5EF4-FFF2-40B4-BE49-F238E27FC236}">
                <a16:creationId xmlns:a16="http://schemas.microsoft.com/office/drawing/2014/main" id="{542B0A81-49C8-FCE9-4620-D42F33FDA286}"/>
              </a:ext>
            </a:extLst>
          </p:cNvPr>
          <p:cNvSpPr>
            <a:spLocks noGrp="1"/>
          </p:cNvSpPr>
          <p:nvPr>
            <p:ph type="pic" sz="quarter" idx="16"/>
          </p:nvPr>
        </p:nvSpPr>
        <p:spPr>
          <a:xfrm>
            <a:off x="276099" y="619732"/>
            <a:ext cx="2649981" cy="3409342"/>
          </a:xfrm>
          <a:prstGeom prst="roundRect">
            <a:avLst>
              <a:gd name="adj" fmla="val 5813"/>
            </a:avLst>
          </a:prstGeom>
          <a:noFill/>
        </p:spPr>
        <p:txBody>
          <a:bodyPr anchor="ctr" anchorCtr="0">
            <a:normAutofit/>
          </a:bodyPr>
          <a:lstStyle>
            <a:lvl1pPr algn="ctr">
              <a:defRPr sz="1600" b="0"/>
            </a:lvl1pPr>
          </a:lstStyle>
          <a:p>
            <a:r>
              <a:rPr lang="en-US" dirty="0"/>
              <a:t>Click icon to add picture</a:t>
            </a:r>
          </a:p>
        </p:txBody>
      </p:sp>
      <p:sp>
        <p:nvSpPr>
          <p:cNvPr id="12" name="Picture Placeholder 8">
            <a:extLst>
              <a:ext uri="{FF2B5EF4-FFF2-40B4-BE49-F238E27FC236}">
                <a16:creationId xmlns:a16="http://schemas.microsoft.com/office/drawing/2014/main" id="{821B71CE-FC70-2F19-3188-ACCD0DB193BC}"/>
              </a:ext>
            </a:extLst>
          </p:cNvPr>
          <p:cNvSpPr>
            <a:spLocks noGrp="1"/>
          </p:cNvSpPr>
          <p:nvPr>
            <p:ph type="pic" sz="quarter" idx="17"/>
          </p:nvPr>
        </p:nvSpPr>
        <p:spPr>
          <a:xfrm>
            <a:off x="3141219" y="619733"/>
            <a:ext cx="2649981" cy="3409342"/>
          </a:xfrm>
          <a:prstGeom prst="roundRect">
            <a:avLst>
              <a:gd name="adj" fmla="val 5813"/>
            </a:avLst>
          </a:prstGeom>
          <a:noFill/>
        </p:spPr>
        <p:txBody>
          <a:bodyPr anchor="ctr" anchorCtr="0">
            <a:normAutofit/>
          </a:bodyPr>
          <a:lstStyle>
            <a:lvl1pPr algn="ctr">
              <a:defRPr sz="1600" b="0"/>
            </a:lvl1pPr>
          </a:lstStyle>
          <a:p>
            <a:r>
              <a:rPr lang="en-US" dirty="0"/>
              <a:t>Click icon to add picture</a:t>
            </a:r>
          </a:p>
        </p:txBody>
      </p:sp>
      <p:sp>
        <p:nvSpPr>
          <p:cNvPr id="13" name="Picture Placeholder 8">
            <a:extLst>
              <a:ext uri="{FF2B5EF4-FFF2-40B4-BE49-F238E27FC236}">
                <a16:creationId xmlns:a16="http://schemas.microsoft.com/office/drawing/2014/main" id="{29D4AFB4-FC0D-A2B9-7EC1-DD4D7717C96B}"/>
              </a:ext>
            </a:extLst>
          </p:cNvPr>
          <p:cNvSpPr>
            <a:spLocks noGrp="1"/>
          </p:cNvSpPr>
          <p:nvPr>
            <p:ph type="pic" sz="quarter" idx="18"/>
          </p:nvPr>
        </p:nvSpPr>
        <p:spPr>
          <a:xfrm>
            <a:off x="276099" y="4248149"/>
            <a:ext cx="2649981" cy="3435958"/>
          </a:xfrm>
          <a:prstGeom prst="roundRect">
            <a:avLst>
              <a:gd name="adj" fmla="val 5813"/>
            </a:avLst>
          </a:prstGeom>
          <a:noFill/>
        </p:spPr>
        <p:txBody>
          <a:bodyPr anchor="ctr" anchorCtr="0">
            <a:normAutofit/>
          </a:bodyPr>
          <a:lstStyle>
            <a:lvl1pPr algn="ctr">
              <a:defRPr sz="1600" b="0"/>
            </a:lvl1pPr>
          </a:lstStyle>
          <a:p>
            <a:r>
              <a:rPr lang="en-US" dirty="0"/>
              <a:t>Click icon to add picture</a:t>
            </a:r>
          </a:p>
        </p:txBody>
      </p:sp>
      <p:sp>
        <p:nvSpPr>
          <p:cNvPr id="14" name="Picture Placeholder 8">
            <a:extLst>
              <a:ext uri="{FF2B5EF4-FFF2-40B4-BE49-F238E27FC236}">
                <a16:creationId xmlns:a16="http://schemas.microsoft.com/office/drawing/2014/main" id="{DEF1DFB8-BC9A-B59F-8B8A-BC5D1016A388}"/>
              </a:ext>
            </a:extLst>
          </p:cNvPr>
          <p:cNvSpPr>
            <a:spLocks noGrp="1"/>
          </p:cNvSpPr>
          <p:nvPr>
            <p:ph type="pic" sz="quarter" idx="19"/>
          </p:nvPr>
        </p:nvSpPr>
        <p:spPr>
          <a:xfrm>
            <a:off x="3141219" y="4248150"/>
            <a:ext cx="2649981" cy="3435958"/>
          </a:xfrm>
          <a:prstGeom prst="roundRect">
            <a:avLst>
              <a:gd name="adj" fmla="val 5813"/>
            </a:avLst>
          </a:prstGeom>
          <a:noFill/>
        </p:spPr>
        <p:txBody>
          <a:bodyPr anchor="ctr" anchorCtr="0">
            <a:normAutofit/>
          </a:bodyPr>
          <a:lstStyle>
            <a:lvl1pPr algn="ctr">
              <a:defRPr sz="1600" b="0"/>
            </a:lvl1pPr>
          </a:lstStyle>
          <a:p>
            <a:r>
              <a:rPr lang="en-US" dirty="0"/>
              <a:t>Click icon to add picture</a:t>
            </a:r>
          </a:p>
        </p:txBody>
      </p:sp>
      <p:sp>
        <p:nvSpPr>
          <p:cNvPr id="15" name="Picture Placeholder 8">
            <a:extLst>
              <a:ext uri="{FF2B5EF4-FFF2-40B4-BE49-F238E27FC236}">
                <a16:creationId xmlns:a16="http://schemas.microsoft.com/office/drawing/2014/main" id="{6C11F13A-F960-0FFA-2F9F-71D30C7E6C91}"/>
              </a:ext>
            </a:extLst>
          </p:cNvPr>
          <p:cNvSpPr>
            <a:spLocks noGrp="1"/>
          </p:cNvSpPr>
          <p:nvPr>
            <p:ph type="pic" sz="quarter" idx="20"/>
          </p:nvPr>
        </p:nvSpPr>
        <p:spPr>
          <a:xfrm>
            <a:off x="5981701" y="619732"/>
            <a:ext cx="5524500" cy="7064375"/>
          </a:xfrm>
          <a:prstGeom prst="roundRect">
            <a:avLst>
              <a:gd name="adj" fmla="val 2349"/>
            </a:avLst>
          </a:prstGeom>
          <a:noFill/>
        </p:spPr>
        <p:txBody>
          <a:bodyPr anchor="ctr" anchorCtr="0">
            <a:normAutofit/>
          </a:bodyPr>
          <a:lstStyle>
            <a:lvl1pPr algn="ctr">
              <a:defRPr sz="1600" b="0"/>
            </a:lvl1pPr>
          </a:lstStyle>
          <a:p>
            <a:r>
              <a:rPr lang="en-US" dirty="0"/>
              <a:t>Click icon to add picture</a:t>
            </a:r>
          </a:p>
        </p:txBody>
      </p:sp>
      <p:sp>
        <p:nvSpPr>
          <p:cNvPr id="16" name="Picture Placeholder 8">
            <a:extLst>
              <a:ext uri="{FF2B5EF4-FFF2-40B4-BE49-F238E27FC236}">
                <a16:creationId xmlns:a16="http://schemas.microsoft.com/office/drawing/2014/main" id="{C9AEF74C-2790-BA06-A268-BE5922DA3620}"/>
              </a:ext>
            </a:extLst>
          </p:cNvPr>
          <p:cNvSpPr>
            <a:spLocks noGrp="1"/>
          </p:cNvSpPr>
          <p:nvPr>
            <p:ph type="pic" sz="quarter" idx="21"/>
          </p:nvPr>
        </p:nvSpPr>
        <p:spPr>
          <a:xfrm>
            <a:off x="11696700" y="619733"/>
            <a:ext cx="2649981" cy="3409342"/>
          </a:xfrm>
          <a:prstGeom prst="roundRect">
            <a:avLst>
              <a:gd name="adj" fmla="val 5813"/>
            </a:avLst>
          </a:prstGeom>
          <a:noFill/>
        </p:spPr>
        <p:txBody>
          <a:bodyPr anchor="ctr" anchorCtr="0">
            <a:normAutofit/>
          </a:bodyPr>
          <a:lstStyle>
            <a:lvl1pPr algn="ctr">
              <a:defRPr sz="1600" b="0"/>
            </a:lvl1pPr>
          </a:lstStyle>
          <a:p>
            <a:r>
              <a:rPr lang="en-US" dirty="0"/>
              <a:t>Click icon to add picture</a:t>
            </a:r>
          </a:p>
        </p:txBody>
      </p:sp>
      <p:sp>
        <p:nvSpPr>
          <p:cNvPr id="17" name="Picture Placeholder 8">
            <a:extLst>
              <a:ext uri="{FF2B5EF4-FFF2-40B4-BE49-F238E27FC236}">
                <a16:creationId xmlns:a16="http://schemas.microsoft.com/office/drawing/2014/main" id="{72D46F34-3342-C2E2-018B-2A1814EC730C}"/>
              </a:ext>
            </a:extLst>
          </p:cNvPr>
          <p:cNvSpPr>
            <a:spLocks noGrp="1"/>
          </p:cNvSpPr>
          <p:nvPr>
            <p:ph type="pic" sz="quarter" idx="22"/>
          </p:nvPr>
        </p:nvSpPr>
        <p:spPr>
          <a:xfrm>
            <a:off x="11696700" y="4248149"/>
            <a:ext cx="2649981" cy="3435959"/>
          </a:xfrm>
          <a:prstGeom prst="roundRect">
            <a:avLst>
              <a:gd name="adj" fmla="val 5813"/>
            </a:avLst>
          </a:prstGeom>
          <a:noFill/>
        </p:spPr>
        <p:txBody>
          <a:bodyPr anchor="ctr" anchorCtr="0">
            <a:normAutofit/>
          </a:bodyPr>
          <a:lstStyle>
            <a:lvl1pPr algn="ctr">
              <a:defRPr sz="1600" b="0"/>
            </a:lvl1pPr>
          </a:lstStyle>
          <a:p>
            <a:r>
              <a:rPr lang="en-US" dirty="0"/>
              <a:t>Click icon to add picture</a:t>
            </a:r>
          </a:p>
        </p:txBody>
      </p:sp>
      <p:sp>
        <p:nvSpPr>
          <p:cNvPr id="2" name="TextBox 1">
            <a:extLst>
              <a:ext uri="{FF2B5EF4-FFF2-40B4-BE49-F238E27FC236}">
                <a16:creationId xmlns:a16="http://schemas.microsoft.com/office/drawing/2014/main" id="{07C06C4B-AD0F-177E-920A-CFF3206E0714}"/>
              </a:ext>
            </a:extLst>
          </p:cNvPr>
          <p:cNvSpPr txBox="1"/>
          <p:nvPr/>
        </p:nvSpPr>
        <p:spPr>
          <a:xfrm>
            <a:off x="12008591" y="7985760"/>
            <a:ext cx="2354579" cy="123111"/>
          </a:xfrm>
          <a:prstGeom prst="rect">
            <a:avLst/>
          </a:prstGeom>
          <a:noFill/>
        </p:spPr>
        <p:txBody>
          <a:bodyPr wrap="square" lIns="0" tIns="0" rIns="0" bIns="0">
            <a:spAutoFit/>
          </a:bodyPr>
          <a:lstStyle/>
          <a:p>
            <a:pPr algn="r"/>
            <a:r>
              <a:rPr lang="en-US" sz="800" b="0" dirty="0">
                <a:solidFill>
                  <a:srgbClr val="B4B0AC"/>
                </a:solidFill>
                <a:latin typeface="Inter" panose="02000503000000020004" pitchFamily="50" charset="0"/>
                <a:cs typeface="Inter" panose="02000503000000020004" pitchFamily="50" charset="0"/>
              </a:rPr>
              <a:t>DXC Internal</a:t>
            </a:r>
          </a:p>
        </p:txBody>
      </p:sp>
      <p:sp>
        <p:nvSpPr>
          <p:cNvPr id="3" name="Footer Placeholder 4">
            <a:extLst>
              <a:ext uri="{FF2B5EF4-FFF2-40B4-BE49-F238E27FC236}">
                <a16:creationId xmlns:a16="http://schemas.microsoft.com/office/drawing/2014/main" id="{59879712-D34B-145B-F968-944F6414925F}"/>
              </a:ext>
            </a:extLst>
          </p:cNvPr>
          <p:cNvSpPr txBox="1">
            <a:spLocks/>
          </p:cNvSpPr>
          <p:nvPr/>
        </p:nvSpPr>
        <p:spPr>
          <a:xfrm>
            <a:off x="11296392" y="7788274"/>
            <a:ext cx="3066778" cy="17526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50" dirty="0">
                <a:solidFill>
                  <a:schemeClr val="tx1"/>
                </a:solidFill>
                <a:latin typeface="Inter" panose="02000503000000020004" pitchFamily="50" charset="0"/>
                <a:cs typeface="Inter" panose="02000503000000020004" pitchFamily="50" charset="0"/>
              </a:rPr>
              <a:t>© </a:t>
            </a:r>
            <a:fld id="{C0650B53-F5B1-403A-BD70-58B7AE2589AD}" type="datetimeyyyy">
              <a:rPr lang="en-US" sz="850" smtClean="0">
                <a:solidFill>
                  <a:schemeClr val="tx1"/>
                </a:solidFill>
                <a:latin typeface="Inter" panose="02000503000000020004" pitchFamily="50" charset="0"/>
                <a:cs typeface="Inter" panose="02000503000000020004" pitchFamily="50" charset="0"/>
              </a:rPr>
              <a:pPr algn="r"/>
              <a:t>2026</a:t>
            </a:fld>
            <a:r>
              <a:rPr lang="en-US" sz="850" dirty="0">
                <a:solidFill>
                  <a:schemeClr val="tx1"/>
                </a:solidFill>
                <a:latin typeface="Inter" panose="02000503000000020004" pitchFamily="50" charset="0"/>
                <a:cs typeface="Inter" panose="02000503000000020004" pitchFamily="50" charset="0"/>
              </a:rPr>
              <a:t> DXC Technology Company. All rights reserved.</a:t>
            </a:r>
          </a:p>
        </p:txBody>
      </p:sp>
    </p:spTree>
    <p:extLst>
      <p:ext uri="{BB962C8B-B14F-4D97-AF65-F5344CB8AC3E}">
        <p14:creationId xmlns:p14="http://schemas.microsoft.com/office/powerpoint/2010/main" val="4138005483"/>
      </p:ext>
    </p:extLst>
  </p:cSld>
  <p:clrMapOvr>
    <a:masterClrMapping/>
  </p:clrMapOvr>
  <mc:AlternateContent xmlns:mc="http://schemas.openxmlformats.org/markup-compatibility/2006">
    <mc:Choice xmlns:p14="http://schemas.microsoft.com/office/powerpoint/2010/main" Requires="p14">
      <p:transition spd="slow" p14:dur="1750" advTm="2239">
        <p:fade/>
      </p:transition>
    </mc:Choice>
    <mc:Fallback>
      <p:transition spd="slow" advTm="2239">
        <p:fade/>
      </p:transition>
    </mc:Fallback>
  </mc:AlternateContent>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F08022F-70F3-0023-FA21-49EBA8DE9FA0}"/>
              </a:ext>
            </a:extLst>
          </p:cNvPr>
          <p:cNvSpPr/>
          <p:nvPr/>
        </p:nvSpPr>
        <p:spPr>
          <a:xfrm>
            <a:off x="0" y="0"/>
            <a:ext cx="14630400" cy="8229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Inter" panose="02000503000000020004" pitchFamily="50" charset="0"/>
            </a:endParaRPr>
          </a:p>
        </p:txBody>
      </p:sp>
      <p:sp>
        <p:nvSpPr>
          <p:cNvPr id="5" name="TextBox 4">
            <a:extLst>
              <a:ext uri="{FF2B5EF4-FFF2-40B4-BE49-F238E27FC236}">
                <a16:creationId xmlns:a16="http://schemas.microsoft.com/office/drawing/2014/main" id="{8624D140-B4EA-E7E0-18A8-B7D83155FBFC}"/>
              </a:ext>
            </a:extLst>
          </p:cNvPr>
          <p:cNvSpPr txBox="1"/>
          <p:nvPr/>
        </p:nvSpPr>
        <p:spPr>
          <a:xfrm>
            <a:off x="12008591" y="7985760"/>
            <a:ext cx="2354579" cy="123111"/>
          </a:xfrm>
          <a:prstGeom prst="rect">
            <a:avLst/>
          </a:prstGeom>
          <a:noFill/>
        </p:spPr>
        <p:txBody>
          <a:bodyPr wrap="square" lIns="0" tIns="0" rIns="0" bIns="0">
            <a:spAutoFit/>
          </a:bodyPr>
          <a:lstStyle/>
          <a:p>
            <a:pPr algn="r"/>
            <a:r>
              <a:rPr lang="en-US" sz="800" b="0" dirty="0">
                <a:solidFill>
                  <a:srgbClr val="B4B0AC"/>
                </a:solidFill>
                <a:latin typeface="Inter" panose="02000503000000020004" pitchFamily="50" charset="0"/>
                <a:cs typeface="Inter" panose="02000503000000020004" pitchFamily="50" charset="0"/>
              </a:rPr>
              <a:t>DXC Internal</a:t>
            </a:r>
          </a:p>
        </p:txBody>
      </p:sp>
      <p:sp>
        <p:nvSpPr>
          <p:cNvPr id="6" name="Footer Placeholder 4">
            <a:extLst>
              <a:ext uri="{FF2B5EF4-FFF2-40B4-BE49-F238E27FC236}">
                <a16:creationId xmlns:a16="http://schemas.microsoft.com/office/drawing/2014/main" id="{858E8F88-DA2A-1D8C-C16A-A27EE17F1733}"/>
              </a:ext>
            </a:extLst>
          </p:cNvPr>
          <p:cNvSpPr txBox="1">
            <a:spLocks/>
          </p:cNvSpPr>
          <p:nvPr/>
        </p:nvSpPr>
        <p:spPr>
          <a:xfrm>
            <a:off x="11296392" y="7788274"/>
            <a:ext cx="3066778" cy="17526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50" dirty="0">
                <a:solidFill>
                  <a:schemeClr val="tx1"/>
                </a:solidFill>
                <a:latin typeface="Inter" panose="02000503000000020004" pitchFamily="50" charset="0"/>
                <a:cs typeface="Inter" panose="02000503000000020004" pitchFamily="50" charset="0"/>
              </a:rPr>
              <a:t>© </a:t>
            </a:r>
            <a:fld id="{C0650B53-F5B1-403A-BD70-58B7AE2589AD}" type="datetimeyyyy">
              <a:rPr lang="en-US" sz="850" smtClean="0">
                <a:solidFill>
                  <a:schemeClr val="tx1"/>
                </a:solidFill>
                <a:latin typeface="Inter" panose="02000503000000020004" pitchFamily="50" charset="0"/>
                <a:cs typeface="Inter" panose="02000503000000020004" pitchFamily="50" charset="0"/>
              </a:rPr>
              <a:pPr algn="r"/>
              <a:t>2026</a:t>
            </a:fld>
            <a:r>
              <a:rPr lang="en-US" sz="850" dirty="0">
                <a:solidFill>
                  <a:schemeClr val="tx1"/>
                </a:solidFill>
                <a:latin typeface="Inter" panose="02000503000000020004" pitchFamily="50" charset="0"/>
                <a:cs typeface="Inter" panose="02000503000000020004" pitchFamily="50" charset="0"/>
              </a:rPr>
              <a:t> DXC Technology Company. All rights reserved.</a:t>
            </a:r>
          </a:p>
        </p:txBody>
      </p:sp>
    </p:spTree>
    <p:extLst>
      <p:ext uri="{BB962C8B-B14F-4D97-AF65-F5344CB8AC3E}">
        <p14:creationId xmlns:p14="http://schemas.microsoft.com/office/powerpoint/2010/main" val="392332336"/>
      </p:ext>
    </p:extLst>
  </p:cSld>
  <p:clrMapOvr>
    <a:masterClrMapping/>
  </p:clrMapOvr>
  <mc:AlternateContent xmlns:mc="http://schemas.openxmlformats.org/markup-compatibility/2006">
    <mc:Choice xmlns:p14="http://schemas.microsoft.com/office/powerpoint/2010/main" Requires="p14">
      <p:transition spd="slow" p14:dur="1750" advTm="2239">
        <p:fade/>
      </p:transition>
    </mc:Choice>
    <mc:Fallback>
      <p:transition spd="slow" advTm="2239">
        <p:fade/>
      </p:transition>
    </mc:Fallback>
  </mc:AlternateContent>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E501907-F4B6-0B68-11B4-BFBE267DA6BB}"/>
              </a:ext>
            </a:extLst>
          </p:cNvPr>
          <p:cNvSpPr/>
          <p:nvPr/>
        </p:nvSpPr>
        <p:spPr>
          <a:xfrm>
            <a:off x="0" y="0"/>
            <a:ext cx="14630400" cy="8229600"/>
          </a:xfrm>
          <a:prstGeom prst="rect">
            <a:avLst/>
          </a:prstGeom>
          <a:solidFill>
            <a:srgbClr val="0E102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nter" panose="02000503000000020004" pitchFamily="50" charset="0"/>
              <a:ea typeface="+mn-ea"/>
              <a:cs typeface="+mn-cs"/>
            </a:endParaRPr>
          </a:p>
        </p:txBody>
      </p:sp>
      <p:sp>
        <p:nvSpPr>
          <p:cNvPr id="2" name="Rectangle 1">
            <a:extLst>
              <a:ext uri="{FF2B5EF4-FFF2-40B4-BE49-F238E27FC236}">
                <a16:creationId xmlns:a16="http://schemas.microsoft.com/office/drawing/2014/main" id="{1FA1C404-616A-0398-E1D5-7C7002338054}"/>
              </a:ext>
            </a:extLst>
          </p:cNvPr>
          <p:cNvSpPr/>
          <p:nvPr/>
        </p:nvSpPr>
        <p:spPr>
          <a:xfrm>
            <a:off x="0" y="0"/>
            <a:ext cx="14630400" cy="8229600"/>
          </a:xfrm>
          <a:prstGeom prst="rect">
            <a:avLst/>
          </a:pr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nter" panose="02000503000000020004" pitchFamily="50" charset="0"/>
              <a:ea typeface="+mn-ea"/>
              <a:cs typeface="+mn-cs"/>
            </a:endParaRPr>
          </a:p>
        </p:txBody>
      </p:sp>
      <p:pic>
        <p:nvPicPr>
          <p:cNvPr id="14" name="Union" descr="preencoded.png">
            <a:extLst>
              <a:ext uri="{FF2B5EF4-FFF2-40B4-BE49-F238E27FC236}">
                <a16:creationId xmlns:a16="http://schemas.microsoft.com/office/drawing/2014/main" id="{EA16ED0D-CB25-EA45-6EB2-9A86149AB4A7}"/>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0" y="2922270"/>
            <a:ext cx="14630400" cy="2385060"/>
          </a:xfrm>
          <a:prstGeom prst="rect">
            <a:avLst/>
          </a:prstGeom>
        </p:spPr>
      </p:pic>
      <p:sp>
        <p:nvSpPr>
          <p:cNvPr id="3" name="TextBox 2">
            <a:extLst>
              <a:ext uri="{FF2B5EF4-FFF2-40B4-BE49-F238E27FC236}">
                <a16:creationId xmlns:a16="http://schemas.microsoft.com/office/drawing/2014/main" id="{AF589ECB-9023-389E-E7EE-1285853BDEB5}"/>
              </a:ext>
            </a:extLst>
          </p:cNvPr>
          <p:cNvSpPr txBox="1"/>
          <p:nvPr/>
        </p:nvSpPr>
        <p:spPr>
          <a:xfrm>
            <a:off x="12008591" y="7985760"/>
            <a:ext cx="2354579" cy="123111"/>
          </a:xfrm>
          <a:prstGeom prst="rect">
            <a:avLst/>
          </a:prstGeom>
          <a:noFill/>
        </p:spPr>
        <p:txBody>
          <a:bodyPr wrap="square" lIns="0" tIns="0" rIns="0" bIns="0">
            <a:spAutoFit/>
          </a:bodyPr>
          <a:lstStyle/>
          <a:p>
            <a:pPr algn="r"/>
            <a:r>
              <a:rPr lang="en-US" sz="800" b="0" dirty="0">
                <a:solidFill>
                  <a:srgbClr val="6D6D6D"/>
                </a:solidFill>
                <a:latin typeface="Inter" panose="02000503000000020004" pitchFamily="50" charset="0"/>
                <a:cs typeface="Inter" panose="02000503000000020004" pitchFamily="50" charset="0"/>
              </a:rPr>
              <a:t>DXC Internal</a:t>
            </a:r>
          </a:p>
        </p:txBody>
      </p:sp>
      <p:sp>
        <p:nvSpPr>
          <p:cNvPr id="5" name="Footer Placeholder 4">
            <a:extLst>
              <a:ext uri="{FF2B5EF4-FFF2-40B4-BE49-F238E27FC236}">
                <a16:creationId xmlns:a16="http://schemas.microsoft.com/office/drawing/2014/main" id="{3F2D46D9-B686-7E94-2205-17D8ADEA3502}"/>
              </a:ext>
            </a:extLst>
          </p:cNvPr>
          <p:cNvSpPr txBox="1">
            <a:spLocks/>
          </p:cNvSpPr>
          <p:nvPr/>
        </p:nvSpPr>
        <p:spPr>
          <a:xfrm>
            <a:off x="11296392" y="7788274"/>
            <a:ext cx="3066778" cy="17526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50" dirty="0">
                <a:solidFill>
                  <a:schemeClr val="bg1"/>
                </a:solidFill>
                <a:latin typeface="Inter" panose="02000503000000020004" pitchFamily="50" charset="0"/>
                <a:cs typeface="Inter" panose="02000503000000020004" pitchFamily="50" charset="0"/>
              </a:rPr>
              <a:t>© </a:t>
            </a:r>
            <a:fld id="{C0650B53-F5B1-403A-BD70-58B7AE2589AD}" type="datetimeyyyy">
              <a:rPr lang="en-US" sz="850" smtClean="0">
                <a:solidFill>
                  <a:schemeClr val="bg1"/>
                </a:solidFill>
                <a:latin typeface="Inter" panose="02000503000000020004" pitchFamily="50" charset="0"/>
                <a:cs typeface="Inter" panose="02000503000000020004" pitchFamily="50" charset="0"/>
              </a:rPr>
              <a:pPr algn="r"/>
              <a:t>2026</a:t>
            </a:fld>
            <a:r>
              <a:rPr lang="en-US" sz="850" dirty="0">
                <a:solidFill>
                  <a:schemeClr val="bg1"/>
                </a:solidFill>
                <a:latin typeface="Inter" panose="02000503000000020004" pitchFamily="50" charset="0"/>
                <a:cs typeface="Inter" panose="02000503000000020004" pitchFamily="50" charset="0"/>
              </a:rPr>
              <a:t> DXC Technology Company. All rights reserved.</a:t>
            </a:r>
          </a:p>
        </p:txBody>
      </p:sp>
      <p:sp>
        <p:nvSpPr>
          <p:cNvPr id="6" name="TextBox 5">
            <a:extLst>
              <a:ext uri="{FF2B5EF4-FFF2-40B4-BE49-F238E27FC236}">
                <a16:creationId xmlns:a16="http://schemas.microsoft.com/office/drawing/2014/main" id="{5711374D-BA4A-0EF5-3894-069B57DF8D2A}"/>
              </a:ext>
            </a:extLst>
          </p:cNvPr>
          <p:cNvSpPr txBox="1"/>
          <p:nvPr/>
        </p:nvSpPr>
        <p:spPr>
          <a:xfrm>
            <a:off x="267231" y="7989116"/>
            <a:ext cx="297125" cy="123111"/>
          </a:xfrm>
          <a:prstGeom prst="rect">
            <a:avLst/>
          </a:prstGeom>
          <a:noFill/>
        </p:spPr>
        <p:txBody>
          <a:bodyPr wrap="square" lIns="0" tIns="0" rIns="0" bIns="0">
            <a:spAutoFit/>
          </a:bodyPr>
          <a:lstStyle/>
          <a:p>
            <a:pPr algn="l"/>
            <a:r>
              <a:rPr lang="en-US" sz="800" b="0" dirty="0">
                <a:solidFill>
                  <a:schemeClr val="tx1">
                    <a:lumMod val="75000"/>
                    <a:lumOff val="25000"/>
                  </a:schemeClr>
                </a:solidFill>
                <a:latin typeface="Inter" panose="02000503000000020004" pitchFamily="50" charset="0"/>
                <a:cs typeface="Inter" panose="02000503000000020004" pitchFamily="50" charset="0"/>
              </a:rPr>
              <a:t>v01 </a:t>
            </a:r>
          </a:p>
        </p:txBody>
      </p:sp>
    </p:spTree>
    <p:extLst>
      <p:ext uri="{BB962C8B-B14F-4D97-AF65-F5344CB8AC3E}">
        <p14:creationId xmlns:p14="http://schemas.microsoft.com/office/powerpoint/2010/main" val="1225101322"/>
      </p:ext>
    </p:extLst>
  </p:cSld>
  <p:clrMapOvr>
    <a:masterClrMapping/>
  </p:clrMapOvr>
  <mc:AlternateContent xmlns:mc="http://schemas.openxmlformats.org/markup-compatibility/2006">
    <mc:Choice xmlns:p14="http://schemas.microsoft.com/office/powerpoint/2010/main" Requires="p14">
      <p:transition spd="slow" p14:dur="1750" advTm="2239">
        <p:fade/>
      </p:transition>
    </mc:Choice>
    <mc:Fallback>
      <p:transition spd="slow" advTm="2239">
        <p:fade/>
      </p:transition>
    </mc:Fallback>
  </mc:AlternateContent>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3">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73B2DF-BAF2-C420-FD86-86240D16DD99}"/>
              </a:ext>
            </a:extLst>
          </p:cNvPr>
          <p:cNvSpPr/>
          <p:nvPr/>
        </p:nvSpPr>
        <p:spPr>
          <a:xfrm>
            <a:off x="0" y="0"/>
            <a:ext cx="14630400" cy="8229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52" dirty="0">
              <a:latin typeface="Inter Medium" panose="02000603000000020004" pitchFamily="50" charset="0"/>
            </a:endParaRPr>
          </a:p>
        </p:txBody>
      </p:sp>
      <p:pic>
        <p:nvPicPr>
          <p:cNvPr id="2" name="Frame 15529" descr="preencoded.png">
            <a:extLst>
              <a:ext uri="{FF2B5EF4-FFF2-40B4-BE49-F238E27FC236}">
                <a16:creationId xmlns:a16="http://schemas.microsoft.com/office/drawing/2014/main" id="{1EF2DDB8-8571-93E4-C67A-35640A82F91D}"/>
              </a:ext>
            </a:extLst>
          </p:cNvPr>
          <p:cNvPicPr>
            <a:picLocks noChangeAspect="1"/>
          </p:cNvPicPr>
          <p:nvPr/>
        </p:nvPicPr>
        <p:blipFill>
          <a:blip r:embed="rId2"/>
          <a:srcRect/>
          <a:stretch/>
        </p:blipFill>
        <p:spPr>
          <a:xfrm>
            <a:off x="243840" y="243840"/>
            <a:ext cx="14142720" cy="4739640"/>
          </a:xfrm>
          <a:prstGeom prst="rect">
            <a:avLst/>
          </a:prstGeom>
        </p:spPr>
      </p:pic>
      <p:sp>
        <p:nvSpPr>
          <p:cNvPr id="5" name="Rectangle 4">
            <a:extLst>
              <a:ext uri="{FF2B5EF4-FFF2-40B4-BE49-F238E27FC236}">
                <a16:creationId xmlns:a16="http://schemas.microsoft.com/office/drawing/2014/main" id="{E03F9C0B-0317-E2A6-8F23-EFFBE864DCA8}"/>
              </a:ext>
            </a:extLst>
          </p:cNvPr>
          <p:cNvSpPr/>
          <p:nvPr/>
        </p:nvSpPr>
        <p:spPr>
          <a:xfrm>
            <a:off x="0" y="0"/>
            <a:ext cx="14630400" cy="8229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52" dirty="0">
              <a:latin typeface="Inter Medium" panose="02000603000000020004" pitchFamily="50" charset="0"/>
            </a:endParaRPr>
          </a:p>
        </p:txBody>
      </p:sp>
      <p:pic>
        <p:nvPicPr>
          <p:cNvPr id="15" name="lookmomnoagency_httpss.mj.runJIcAb0P4040_Ultra-real_cinematic_p_638bfe43-65b2-4354-845b-4351f8df7907" descr="preencoded.png">
            <a:extLst>
              <a:ext uri="{FF2B5EF4-FFF2-40B4-BE49-F238E27FC236}">
                <a16:creationId xmlns:a16="http://schemas.microsoft.com/office/drawing/2014/main" id="{75169228-DC09-412D-D6F7-167D9FF75424}"/>
              </a:ext>
            </a:extLst>
          </p:cNvPr>
          <p:cNvPicPr>
            <a:picLocks noChangeAspect="1"/>
          </p:cNvPicPr>
          <p:nvPr/>
        </p:nvPicPr>
        <p:blipFill>
          <a:blip r:embed="rId3"/>
          <a:srcRect/>
          <a:stretch/>
        </p:blipFill>
        <p:spPr>
          <a:xfrm>
            <a:off x="243840" y="243840"/>
            <a:ext cx="14142720" cy="4815840"/>
          </a:xfrm>
          <a:prstGeom prst="rect">
            <a:avLst/>
          </a:prstGeom>
        </p:spPr>
      </p:pic>
      <p:pic>
        <p:nvPicPr>
          <p:cNvPr id="16" name="Vector (Stroke)" descr="preencoded.png">
            <a:extLst>
              <a:ext uri="{FF2B5EF4-FFF2-40B4-BE49-F238E27FC236}">
                <a16:creationId xmlns:a16="http://schemas.microsoft.com/office/drawing/2014/main" id="{5324CBEF-018F-5E09-4F26-F7E04320B824}"/>
              </a:ext>
            </a:extLst>
          </p:cNvPr>
          <p:cNvPicPr>
            <a:picLocks noChangeAspect="1"/>
          </p:cNvPicPr>
          <p:nvPr/>
        </p:nvPicPr>
        <p:blipFill>
          <a:blip r:embed="rId4"/>
          <a:srcRect/>
          <a:stretch/>
        </p:blipFill>
        <p:spPr>
          <a:xfrm>
            <a:off x="243840" y="861060"/>
            <a:ext cx="13472160" cy="3573780"/>
          </a:xfrm>
          <a:prstGeom prst="rect">
            <a:avLst/>
          </a:prstGeom>
        </p:spPr>
      </p:pic>
      <p:sp>
        <p:nvSpPr>
          <p:cNvPr id="17" name="Subtitle 2">
            <a:extLst>
              <a:ext uri="{FF2B5EF4-FFF2-40B4-BE49-F238E27FC236}">
                <a16:creationId xmlns:a16="http://schemas.microsoft.com/office/drawing/2014/main" id="{0342C94D-B005-C627-CC70-486D6842AB48}"/>
              </a:ext>
            </a:extLst>
          </p:cNvPr>
          <p:cNvSpPr>
            <a:spLocks noGrp="1"/>
          </p:cNvSpPr>
          <p:nvPr>
            <p:ph type="subTitle" idx="1"/>
          </p:nvPr>
        </p:nvSpPr>
        <p:spPr>
          <a:xfrm>
            <a:off x="5972733" y="5447346"/>
            <a:ext cx="7353431" cy="167641"/>
          </a:xfrm>
          <a:prstGeom prst="rect">
            <a:avLst/>
          </a:prstGeom>
        </p:spPr>
        <p:txBody>
          <a:bodyPr bIns="0" anchor="b" anchorCtr="0">
            <a:noAutofit/>
          </a:bodyPr>
          <a:lstStyle>
            <a:lvl1pPr marL="0" indent="0" algn="l">
              <a:spcBef>
                <a:spcPts val="0"/>
              </a:spcBef>
              <a:buNone/>
              <a:defRPr sz="1050" b="1" cap="all" spc="160" baseline="0">
                <a:solidFill>
                  <a:schemeClr val="tx1"/>
                </a:solidFill>
                <a:latin typeface="Inter" panose="02000503000000020004" pitchFamily="50" charset="0"/>
                <a:ea typeface="Inter" panose="02000503000000020004" pitchFamily="50" charset="0"/>
                <a:cs typeface="Inter" panose="02000503000000020004" pitchFamily="50" charset="0"/>
              </a:defRPr>
            </a:lvl1pPr>
            <a:lvl2pPr marL="585216" indent="0" algn="ctr">
              <a:buNone/>
              <a:defRPr>
                <a:solidFill>
                  <a:schemeClr val="tx1">
                    <a:tint val="75000"/>
                  </a:schemeClr>
                </a:solidFill>
              </a:defRPr>
            </a:lvl2pPr>
            <a:lvl3pPr marL="1170432" indent="0" algn="ctr">
              <a:buNone/>
              <a:defRPr>
                <a:solidFill>
                  <a:schemeClr val="tx1">
                    <a:tint val="75000"/>
                  </a:schemeClr>
                </a:solidFill>
              </a:defRPr>
            </a:lvl3pPr>
            <a:lvl4pPr marL="1755648" indent="0" algn="ctr">
              <a:buNone/>
              <a:defRPr>
                <a:solidFill>
                  <a:schemeClr val="tx1">
                    <a:tint val="75000"/>
                  </a:schemeClr>
                </a:solidFill>
              </a:defRPr>
            </a:lvl4pPr>
            <a:lvl5pPr marL="2340864" indent="0" algn="ctr">
              <a:buNone/>
              <a:defRPr>
                <a:solidFill>
                  <a:schemeClr val="tx1">
                    <a:tint val="75000"/>
                  </a:schemeClr>
                </a:solidFill>
              </a:defRPr>
            </a:lvl5pPr>
            <a:lvl6pPr marL="2926080" indent="0" algn="ctr">
              <a:buNone/>
              <a:defRPr>
                <a:solidFill>
                  <a:schemeClr val="tx1">
                    <a:tint val="75000"/>
                  </a:schemeClr>
                </a:solidFill>
              </a:defRPr>
            </a:lvl6pPr>
            <a:lvl7pPr marL="3511296" indent="0" algn="ctr">
              <a:buNone/>
              <a:defRPr>
                <a:solidFill>
                  <a:schemeClr val="tx1">
                    <a:tint val="75000"/>
                  </a:schemeClr>
                </a:solidFill>
              </a:defRPr>
            </a:lvl7pPr>
            <a:lvl8pPr marL="4096512" indent="0" algn="ctr">
              <a:buNone/>
              <a:defRPr>
                <a:solidFill>
                  <a:schemeClr val="tx1">
                    <a:tint val="75000"/>
                  </a:schemeClr>
                </a:solidFill>
              </a:defRPr>
            </a:lvl8pPr>
            <a:lvl9pPr marL="4681728" indent="0" algn="ctr">
              <a:buNone/>
              <a:defRPr>
                <a:solidFill>
                  <a:schemeClr val="tx1">
                    <a:tint val="75000"/>
                  </a:schemeClr>
                </a:solidFill>
              </a:defRPr>
            </a:lvl9pPr>
          </a:lstStyle>
          <a:p>
            <a:r>
              <a:rPr lang="en-US"/>
              <a:t>Click to edit Master subtitle style</a:t>
            </a:r>
          </a:p>
        </p:txBody>
      </p:sp>
      <p:pic>
        <p:nvPicPr>
          <p:cNvPr id="18" name="Union" descr="preencoded.png">
            <a:extLst>
              <a:ext uri="{FF2B5EF4-FFF2-40B4-BE49-F238E27FC236}">
                <a16:creationId xmlns:a16="http://schemas.microsoft.com/office/drawing/2014/main" id="{4B2C8058-2A52-FBD2-A88A-2B552585CED4}"/>
              </a:ext>
            </a:extLst>
          </p:cNvPr>
          <p:cNvPicPr>
            <a:picLocks noChangeAspect="1"/>
          </p:cNvPicPr>
          <p:nvPr/>
        </p:nvPicPr>
        <p:blipFill>
          <a:blip r:embed="rId5"/>
          <a:srcRect/>
          <a:stretch/>
        </p:blipFill>
        <p:spPr>
          <a:xfrm>
            <a:off x="278641" y="5496587"/>
            <a:ext cx="2682240" cy="434347"/>
          </a:xfrm>
          <a:prstGeom prst="rect">
            <a:avLst/>
          </a:prstGeom>
        </p:spPr>
      </p:pic>
      <p:sp>
        <p:nvSpPr>
          <p:cNvPr id="19" name="Title 1">
            <a:extLst>
              <a:ext uri="{FF2B5EF4-FFF2-40B4-BE49-F238E27FC236}">
                <a16:creationId xmlns:a16="http://schemas.microsoft.com/office/drawing/2014/main" id="{4B5FEA5F-CB2C-3FF5-0223-355E67B85B23}"/>
              </a:ext>
            </a:extLst>
          </p:cNvPr>
          <p:cNvSpPr>
            <a:spLocks noGrp="1"/>
          </p:cNvSpPr>
          <p:nvPr>
            <p:ph type="ctrTitle"/>
          </p:nvPr>
        </p:nvSpPr>
        <p:spPr>
          <a:xfrm>
            <a:off x="5972734" y="5772149"/>
            <a:ext cx="7353431" cy="977901"/>
          </a:xfrm>
          <a:prstGeom prst="rect">
            <a:avLst/>
          </a:prstGeom>
        </p:spPr>
        <p:txBody>
          <a:bodyPr anchor="ctr" anchorCtr="0">
            <a:noAutofit/>
          </a:bodyPr>
          <a:lstStyle>
            <a:lvl1pPr>
              <a:defRPr sz="3600" cap="all" baseline="0">
                <a:solidFill>
                  <a:schemeClr val="tx1"/>
                </a:solidFill>
                <a:latin typeface="GT Standard L Extended" pitchFamily="50" charset="0"/>
              </a:defRPr>
            </a:lvl1pPr>
          </a:lstStyle>
          <a:p>
            <a:r>
              <a:rPr lang="en-US"/>
              <a:t>Click to edit Master title style</a:t>
            </a:r>
          </a:p>
        </p:txBody>
      </p:sp>
      <p:sp>
        <p:nvSpPr>
          <p:cNvPr id="6" name="Content Placeholder 2">
            <a:extLst>
              <a:ext uri="{FF2B5EF4-FFF2-40B4-BE49-F238E27FC236}">
                <a16:creationId xmlns:a16="http://schemas.microsoft.com/office/drawing/2014/main" id="{680ADAF0-376D-0DD9-DB01-410803791143}"/>
              </a:ext>
            </a:extLst>
          </p:cNvPr>
          <p:cNvSpPr>
            <a:spLocks noGrp="1"/>
          </p:cNvSpPr>
          <p:nvPr>
            <p:ph sz="half" idx="14" hasCustomPrompt="1"/>
          </p:nvPr>
        </p:nvSpPr>
        <p:spPr>
          <a:xfrm>
            <a:off x="5969690" y="6934882"/>
            <a:ext cx="3618548" cy="181534"/>
          </a:xfrm>
          <a:prstGeom prst="rect">
            <a:avLst/>
          </a:prstGeom>
        </p:spPr>
        <p:txBody>
          <a:bodyPr tIns="0" rIns="0" bIns="0">
            <a:noAutofit/>
          </a:bodyPr>
          <a:lstStyle>
            <a:lvl1pPr>
              <a:lnSpc>
                <a:spcPct val="100000"/>
              </a:lnSpc>
              <a:spcBef>
                <a:spcPts val="600"/>
              </a:spcBef>
              <a:defRPr sz="1050" cap="all" spc="160" baseline="0">
                <a:solidFill>
                  <a:schemeClr val="tx1"/>
                </a:solidFill>
                <a:latin typeface="Inter SemiBold" panose="02000703000000020004" pitchFamily="50" charset="0"/>
                <a:ea typeface="Inter SemiBold" panose="02000703000000020004" pitchFamily="50" charset="0"/>
                <a:cs typeface="Inter SemiBold" panose="02000703000000020004" pitchFamily="50" charset="0"/>
              </a:defRPr>
            </a:lvl1pPr>
            <a:lvl2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2pPr>
            <a:lvl3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3pPr>
            <a:lvl4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4pPr>
            <a:lvl5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5pPr>
            <a:lvl6pPr>
              <a:defRPr sz="2000" baseline="0"/>
            </a:lvl6pPr>
            <a:lvl7pPr>
              <a:defRPr sz="2000" baseline="0"/>
            </a:lvl7pPr>
            <a:lvl8pPr>
              <a:defRPr sz="2000" baseline="0"/>
            </a:lvl8pPr>
            <a:lvl9pPr>
              <a:defRPr sz="2000" baseline="0"/>
            </a:lvl9pPr>
          </a:lstStyle>
          <a:p>
            <a:pPr lvl="0"/>
            <a:r>
              <a:rPr lang="en-US"/>
              <a:t>CLICK TO EDIT MASTER TEXT STYLES</a:t>
            </a:r>
          </a:p>
        </p:txBody>
      </p:sp>
      <p:sp>
        <p:nvSpPr>
          <p:cNvPr id="8" name="TextBox 7">
            <a:extLst>
              <a:ext uri="{FF2B5EF4-FFF2-40B4-BE49-F238E27FC236}">
                <a16:creationId xmlns:a16="http://schemas.microsoft.com/office/drawing/2014/main" id="{57098C59-6A8E-1D1B-21F4-2CCFC29D4940}"/>
              </a:ext>
            </a:extLst>
          </p:cNvPr>
          <p:cNvSpPr txBox="1"/>
          <p:nvPr/>
        </p:nvSpPr>
        <p:spPr>
          <a:xfrm>
            <a:off x="5968365" y="7985760"/>
            <a:ext cx="2354579" cy="123111"/>
          </a:xfrm>
          <a:prstGeom prst="rect">
            <a:avLst/>
          </a:prstGeom>
          <a:noFill/>
        </p:spPr>
        <p:txBody>
          <a:bodyPr wrap="square" lIns="0" tIns="0" rIns="0" bIns="0">
            <a:spAutoFit/>
          </a:bodyPr>
          <a:lstStyle/>
          <a:p>
            <a:pPr algn="l"/>
            <a:r>
              <a:rPr lang="en-US" sz="800" b="0" dirty="0">
                <a:solidFill>
                  <a:srgbClr val="B4B0AC"/>
                </a:solidFill>
                <a:latin typeface="Inter" panose="02000503000000020004" pitchFamily="50" charset="0"/>
                <a:cs typeface="Inter" panose="02000503000000020004" pitchFamily="50" charset="0"/>
              </a:rPr>
              <a:t>DXC Internal</a:t>
            </a:r>
          </a:p>
        </p:txBody>
      </p:sp>
      <p:sp>
        <p:nvSpPr>
          <p:cNvPr id="9" name="Footer Placeholder 4">
            <a:extLst>
              <a:ext uri="{FF2B5EF4-FFF2-40B4-BE49-F238E27FC236}">
                <a16:creationId xmlns:a16="http://schemas.microsoft.com/office/drawing/2014/main" id="{267CFFB2-E724-A4AD-82D4-BABB159446D9}"/>
              </a:ext>
            </a:extLst>
          </p:cNvPr>
          <p:cNvSpPr txBox="1">
            <a:spLocks/>
          </p:cNvSpPr>
          <p:nvPr/>
        </p:nvSpPr>
        <p:spPr>
          <a:xfrm>
            <a:off x="5968742" y="7788274"/>
            <a:ext cx="3066778" cy="17526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50" dirty="0">
                <a:solidFill>
                  <a:schemeClr val="tx1"/>
                </a:solidFill>
                <a:latin typeface="Inter" panose="02000503000000020004" pitchFamily="50" charset="0"/>
                <a:cs typeface="Inter" panose="02000503000000020004" pitchFamily="50" charset="0"/>
              </a:rPr>
              <a:t>© </a:t>
            </a:r>
            <a:fld id="{C0650B53-F5B1-403A-BD70-58B7AE2589AD}" type="datetimeyyyy">
              <a:rPr lang="en-US" sz="850" smtClean="0">
                <a:solidFill>
                  <a:schemeClr val="tx1"/>
                </a:solidFill>
                <a:latin typeface="Inter" panose="02000503000000020004" pitchFamily="50" charset="0"/>
                <a:cs typeface="Inter" panose="02000503000000020004" pitchFamily="50" charset="0"/>
              </a:rPr>
              <a:pPr algn="l"/>
              <a:t>2026</a:t>
            </a:fld>
            <a:r>
              <a:rPr lang="en-US" sz="850" dirty="0">
                <a:solidFill>
                  <a:schemeClr val="tx1"/>
                </a:solidFill>
                <a:latin typeface="Inter" panose="02000503000000020004" pitchFamily="50" charset="0"/>
                <a:cs typeface="Inter" panose="02000503000000020004" pitchFamily="50" charset="0"/>
              </a:rPr>
              <a:t> DXC Technology Company. All rights reserved.</a:t>
            </a:r>
          </a:p>
        </p:txBody>
      </p:sp>
    </p:spTree>
    <p:extLst>
      <p:ext uri="{BB962C8B-B14F-4D97-AF65-F5344CB8AC3E}">
        <p14:creationId xmlns:p14="http://schemas.microsoft.com/office/powerpoint/2010/main" val="3935019930"/>
      </p:ext>
    </p:extLst>
  </p:cSld>
  <p:clrMapOvr>
    <a:masterClrMapping/>
  </p:clrMapOvr>
  <mc:AlternateContent xmlns:mc="http://schemas.openxmlformats.org/markup-compatibility/2006">
    <mc:Choice xmlns:p14="http://schemas.microsoft.com/office/powerpoint/2010/main" Requires="p14">
      <p:transition spd="slow" p14:dur="1750" advTm="2239">
        <p:fade/>
      </p:transition>
    </mc:Choice>
    <mc:Fallback>
      <p:transition spd="slow" advTm="2239">
        <p:fade/>
      </p:transition>
    </mc:Fallback>
  </mc:AlternateContent>
  <p:hf sldNum="0" hdr="0" ftr="0" dt="0"/>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losing Slid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E501907-F4B6-0B68-11B4-BFBE267DA6BB}"/>
              </a:ext>
            </a:extLst>
          </p:cNvPr>
          <p:cNvSpPr/>
          <p:nvPr/>
        </p:nvSpPr>
        <p:spPr>
          <a:xfrm>
            <a:off x="0" y="0"/>
            <a:ext cx="14630400" cy="8229600"/>
          </a:xfrm>
          <a:prstGeom prst="rect">
            <a:avLst/>
          </a:prstGeom>
          <a:solidFill>
            <a:srgbClr val="0E102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nter" panose="02000503000000020004" pitchFamily="50" charset="0"/>
              <a:ea typeface="+mn-ea"/>
              <a:cs typeface="+mn-cs"/>
            </a:endParaRPr>
          </a:p>
        </p:txBody>
      </p:sp>
      <p:sp>
        <p:nvSpPr>
          <p:cNvPr id="2" name="Rectangle 1">
            <a:extLst>
              <a:ext uri="{FF2B5EF4-FFF2-40B4-BE49-F238E27FC236}">
                <a16:creationId xmlns:a16="http://schemas.microsoft.com/office/drawing/2014/main" id="{1FA1C404-616A-0398-E1D5-7C7002338054}"/>
              </a:ext>
            </a:extLst>
          </p:cNvPr>
          <p:cNvSpPr/>
          <p:nvPr/>
        </p:nvSpPr>
        <p:spPr>
          <a:xfrm>
            <a:off x="0" y="0"/>
            <a:ext cx="14630400" cy="8229600"/>
          </a:xfrm>
          <a:prstGeom prst="rect">
            <a:avLst/>
          </a:pr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nter" panose="02000503000000020004" pitchFamily="50" charset="0"/>
              <a:ea typeface="+mn-ea"/>
              <a:cs typeface="+mn-cs"/>
            </a:endParaRPr>
          </a:p>
        </p:txBody>
      </p:sp>
      <p:sp>
        <p:nvSpPr>
          <p:cNvPr id="3" name="TextBox 2">
            <a:extLst>
              <a:ext uri="{FF2B5EF4-FFF2-40B4-BE49-F238E27FC236}">
                <a16:creationId xmlns:a16="http://schemas.microsoft.com/office/drawing/2014/main" id="{AF589ECB-9023-389E-E7EE-1285853BDEB5}"/>
              </a:ext>
            </a:extLst>
          </p:cNvPr>
          <p:cNvSpPr txBox="1"/>
          <p:nvPr/>
        </p:nvSpPr>
        <p:spPr>
          <a:xfrm>
            <a:off x="12008591" y="7985760"/>
            <a:ext cx="2354579" cy="123111"/>
          </a:xfrm>
          <a:prstGeom prst="rect">
            <a:avLst/>
          </a:prstGeom>
          <a:noFill/>
        </p:spPr>
        <p:txBody>
          <a:bodyPr wrap="square" lIns="0" tIns="0" rIns="0" bIns="0">
            <a:spAutoFit/>
          </a:bodyPr>
          <a:lstStyle/>
          <a:p>
            <a:pPr algn="r"/>
            <a:r>
              <a:rPr lang="en-US" sz="800" b="0" dirty="0">
                <a:solidFill>
                  <a:srgbClr val="6D6D6D"/>
                </a:solidFill>
                <a:latin typeface="Inter" panose="02000503000000020004" pitchFamily="50" charset="0"/>
                <a:cs typeface="Inter" panose="02000503000000020004" pitchFamily="50" charset="0"/>
              </a:rPr>
              <a:t>DXC Internal</a:t>
            </a:r>
          </a:p>
        </p:txBody>
      </p:sp>
      <p:sp>
        <p:nvSpPr>
          <p:cNvPr id="5" name="Footer Placeholder 4">
            <a:extLst>
              <a:ext uri="{FF2B5EF4-FFF2-40B4-BE49-F238E27FC236}">
                <a16:creationId xmlns:a16="http://schemas.microsoft.com/office/drawing/2014/main" id="{3F2D46D9-B686-7E94-2205-17D8ADEA3502}"/>
              </a:ext>
            </a:extLst>
          </p:cNvPr>
          <p:cNvSpPr txBox="1">
            <a:spLocks/>
          </p:cNvSpPr>
          <p:nvPr/>
        </p:nvSpPr>
        <p:spPr>
          <a:xfrm>
            <a:off x="11296392" y="7788274"/>
            <a:ext cx="3066778" cy="17526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50" dirty="0">
                <a:solidFill>
                  <a:schemeClr val="bg1"/>
                </a:solidFill>
                <a:latin typeface="Inter" panose="02000503000000020004" pitchFamily="50" charset="0"/>
                <a:cs typeface="Inter" panose="02000503000000020004" pitchFamily="50" charset="0"/>
              </a:rPr>
              <a:t>© </a:t>
            </a:r>
            <a:fld id="{C0650B53-F5B1-403A-BD70-58B7AE2589AD}" type="datetimeyyyy">
              <a:rPr lang="en-US" sz="850" smtClean="0">
                <a:solidFill>
                  <a:schemeClr val="bg1"/>
                </a:solidFill>
                <a:latin typeface="Inter" panose="02000503000000020004" pitchFamily="50" charset="0"/>
                <a:cs typeface="Inter" panose="02000503000000020004" pitchFamily="50" charset="0"/>
              </a:rPr>
              <a:pPr algn="r"/>
              <a:t>2026</a:t>
            </a:fld>
            <a:r>
              <a:rPr lang="en-US" sz="850" dirty="0">
                <a:solidFill>
                  <a:schemeClr val="bg1"/>
                </a:solidFill>
                <a:latin typeface="Inter" panose="02000503000000020004" pitchFamily="50" charset="0"/>
                <a:cs typeface="Inter" panose="02000503000000020004" pitchFamily="50" charset="0"/>
              </a:rPr>
              <a:t> DXC Technology Company. All rights reserved.</a:t>
            </a:r>
          </a:p>
        </p:txBody>
      </p:sp>
      <p:pic>
        <p:nvPicPr>
          <p:cNvPr id="13" name="Picture 12">
            <a:extLst>
              <a:ext uri="{FF2B5EF4-FFF2-40B4-BE49-F238E27FC236}">
                <a16:creationId xmlns:a16="http://schemas.microsoft.com/office/drawing/2014/main" id="{E3CF4D50-45C8-DA6C-C9B8-13ED37CF32EA}"/>
              </a:ext>
            </a:extLst>
          </p:cNvPr>
          <p:cNvPicPr>
            <a:picLocks noChangeAspect="1"/>
          </p:cNvPicPr>
          <p:nvPr/>
        </p:nvPicPr>
        <p:blipFill>
          <a:blip r:embed="rId2"/>
          <a:stretch>
            <a:fillRect/>
          </a:stretch>
        </p:blipFill>
        <p:spPr>
          <a:xfrm>
            <a:off x="3429000" y="2677810"/>
            <a:ext cx="7772400" cy="2873980"/>
          </a:xfrm>
          <a:prstGeom prst="rect">
            <a:avLst/>
          </a:prstGeom>
        </p:spPr>
      </p:pic>
      <p:sp>
        <p:nvSpPr>
          <p:cNvPr id="6" name="TextBox 5">
            <a:extLst>
              <a:ext uri="{FF2B5EF4-FFF2-40B4-BE49-F238E27FC236}">
                <a16:creationId xmlns:a16="http://schemas.microsoft.com/office/drawing/2014/main" id="{34CDDA3C-197F-4DFB-CFBA-4D8F92B01B89}"/>
              </a:ext>
            </a:extLst>
          </p:cNvPr>
          <p:cNvSpPr txBox="1"/>
          <p:nvPr/>
        </p:nvSpPr>
        <p:spPr>
          <a:xfrm>
            <a:off x="267231" y="7989116"/>
            <a:ext cx="297125" cy="123111"/>
          </a:xfrm>
          <a:prstGeom prst="rect">
            <a:avLst/>
          </a:prstGeom>
          <a:noFill/>
        </p:spPr>
        <p:txBody>
          <a:bodyPr wrap="square" lIns="0" tIns="0" rIns="0" bIns="0">
            <a:spAutoFit/>
          </a:bodyPr>
          <a:lstStyle/>
          <a:p>
            <a:pPr algn="l"/>
            <a:r>
              <a:rPr lang="en-US" sz="800" b="0" dirty="0">
                <a:solidFill>
                  <a:schemeClr val="tx1">
                    <a:lumMod val="75000"/>
                    <a:lumOff val="25000"/>
                  </a:schemeClr>
                </a:solidFill>
                <a:latin typeface="Inter" panose="02000503000000020004" pitchFamily="50" charset="0"/>
                <a:cs typeface="Inter" panose="02000503000000020004" pitchFamily="50" charset="0"/>
              </a:rPr>
              <a:t>v01 </a:t>
            </a:r>
          </a:p>
        </p:txBody>
      </p:sp>
    </p:spTree>
    <p:extLst>
      <p:ext uri="{BB962C8B-B14F-4D97-AF65-F5344CB8AC3E}">
        <p14:creationId xmlns:p14="http://schemas.microsoft.com/office/powerpoint/2010/main" val="3484157080"/>
      </p:ext>
    </p:extLst>
  </p:cSld>
  <p:clrMapOvr>
    <a:masterClrMapping/>
  </p:clrMapOvr>
  <mc:AlternateContent xmlns:mc="http://schemas.openxmlformats.org/markup-compatibility/2006">
    <mc:Choice xmlns:p14="http://schemas.microsoft.com/office/powerpoint/2010/main" Requires="p14">
      <p:transition spd="slow" p14:dur="1750" advTm="2239">
        <p:fade/>
      </p:transition>
    </mc:Choice>
    <mc:Fallback>
      <p:transition spd="slow" advTm="2239">
        <p:fade/>
      </p:transition>
    </mc:Fallback>
  </mc:AlternateContent>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1_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buFont typeface="Arial" pitchFamily="34" charset="0"/>
              <a:buChar char="•"/>
              <a:defRPr b="0"/>
            </a:lvl1pPr>
            <a:lvl2pPr marL="457200" indent="-228600">
              <a:spcBef>
                <a:spcPts val="600"/>
              </a:spcBef>
              <a:buFont typeface="Arial" pitchFamily="34" charset="0"/>
              <a:buChar char="–"/>
              <a:defRPr b="0"/>
            </a:lvl2pPr>
            <a:lvl3pPr marL="685800" indent="-228600">
              <a:spcBef>
                <a:spcPts val="600"/>
              </a:spcBef>
              <a:buFont typeface="Arial" pitchFamily="34" charset="0"/>
              <a:buChar char="–"/>
              <a:defRPr b="0"/>
            </a:lvl3pPr>
            <a:lvl4pPr marL="914400" indent="-228600">
              <a:spcBef>
                <a:spcPts val="600"/>
              </a:spcBef>
              <a:buFont typeface="Arial" pitchFamily="34" charset="0"/>
              <a:buChar char="–"/>
              <a:defRPr b="0"/>
            </a:lvl4pPr>
            <a:lvl5pPr marL="1143000" indent="-228600">
              <a:spcBef>
                <a:spcPts val="600"/>
              </a:spcBef>
              <a:buFont typeface="Arial" pitchFamily="34" charset="0"/>
              <a:buChar char="–"/>
              <a:defRPr b="0"/>
            </a:lvl5pPr>
            <a:lvl6pPr marL="1371600" indent="-228600">
              <a:spcBef>
                <a:spcPts val="600"/>
              </a:spcBef>
              <a:buFont typeface="Arial" pitchFamily="34" charset="0"/>
              <a:buChar char="–"/>
              <a:defRPr baseline="0"/>
            </a:lvl6pPr>
            <a:lvl7pPr marL="1600200" indent="-228600">
              <a:spcBef>
                <a:spcPts val="600"/>
              </a:spcBef>
              <a:buFont typeface="Arial" pitchFamily="34" charset="0"/>
              <a:buChar char="–"/>
              <a:defRPr baseline="0"/>
            </a:lvl7pPr>
            <a:lvl8pPr marL="1828800" indent="-228600">
              <a:spcBef>
                <a:spcPts val="600"/>
              </a:spcBef>
              <a:buFont typeface="Arial" pitchFamily="34" charset="0"/>
              <a:buChar char="–"/>
              <a:defRPr baseline="0"/>
            </a:lvl8pPr>
            <a:lvl9pPr marL="2057400" indent="-228600">
              <a:spcBef>
                <a:spcPts val="600"/>
              </a:spcBef>
              <a:buFont typeface="Arial" pitchFamily="34" charset="0"/>
              <a:buChar cha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0236590"/>
      </p:ext>
    </p:extLst>
  </p:cSld>
  <p:clrMapOvr>
    <a:masterClrMapping/>
  </p:clrMapOvr>
  <mc:AlternateContent xmlns:mc="http://schemas.openxmlformats.org/markup-compatibility/2006">
    <mc:Choice xmlns:p14="http://schemas.microsoft.com/office/powerpoint/2010/main" Requires="p14">
      <p:transition spd="slow" p14:dur="1750" advTm="2239">
        <p:fade/>
      </p:transition>
    </mc:Choice>
    <mc:Fallback>
      <p:transition spd="slow" advTm="2239">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85800" y="2057399"/>
            <a:ext cx="13258800" cy="5121276"/>
          </a:xfrm>
        </p:spPr>
        <p:txBody>
          <a:bodyPr numCol="2" spcCol="457200">
            <a:normAutofit/>
          </a:bodyPr>
          <a:lstStyle>
            <a:lvl1pPr marL="457200" indent="-457200">
              <a:spcBef>
                <a:spcPts val="900"/>
              </a:spcBef>
              <a:buFont typeface="+mj-lt"/>
              <a:buAutoNum type="arabicPeriod"/>
              <a:tabLst>
                <a:tab pos="6337300" algn="r"/>
              </a:tabLst>
              <a:defRPr sz="2000"/>
            </a:lvl1pPr>
            <a:lvl2pPr marL="685800" indent="-228600">
              <a:spcBef>
                <a:spcPts val="600"/>
              </a:spcBef>
              <a:buFont typeface="Arial" pitchFamily="34" charset="0"/>
              <a:buChar char="–"/>
              <a:tabLst>
                <a:tab pos="6337300" algn="r"/>
              </a:tabLst>
              <a:defRPr sz="2000"/>
            </a:lvl2pPr>
            <a:lvl3pPr marL="914400" indent="-228600">
              <a:spcBef>
                <a:spcPts val="600"/>
              </a:spcBef>
              <a:buFont typeface="Arial" pitchFamily="34" charset="0"/>
              <a:buChar char="–"/>
              <a:tabLst>
                <a:tab pos="6337300" algn="r"/>
              </a:tabLst>
              <a:defRPr sz="2000"/>
            </a:lvl3pPr>
            <a:lvl4pPr marL="1143000" indent="-228600">
              <a:spcBef>
                <a:spcPts val="600"/>
              </a:spcBef>
              <a:buFont typeface="Arial" pitchFamily="34" charset="0"/>
              <a:buChar char="–"/>
              <a:tabLst>
                <a:tab pos="6337300" algn="r"/>
              </a:tabLst>
              <a:defRPr sz="2000"/>
            </a:lvl4pPr>
            <a:lvl5pPr marL="1371600" indent="-228600">
              <a:spcBef>
                <a:spcPts val="600"/>
              </a:spcBef>
              <a:buFont typeface="Arial" pitchFamily="34" charset="0"/>
              <a:buChar char="–"/>
              <a:tabLst>
                <a:tab pos="6337300" algn="r"/>
              </a:tabLst>
              <a:defRPr sz="2000"/>
            </a:lvl5pPr>
            <a:lvl6pPr marL="1600200" indent="-228600">
              <a:spcBef>
                <a:spcPts val="600"/>
              </a:spcBef>
              <a:buFont typeface="Arial" pitchFamily="34" charset="0"/>
              <a:buChar char="–"/>
              <a:tabLst>
                <a:tab pos="6337300" algn="r"/>
              </a:tabLst>
              <a:defRPr sz="2000" baseline="0"/>
            </a:lvl6pPr>
            <a:lvl7pPr marL="1828800" indent="-228600">
              <a:spcBef>
                <a:spcPts val="600"/>
              </a:spcBef>
              <a:buFont typeface="Arial" pitchFamily="34" charset="0"/>
              <a:buChar char="–"/>
              <a:tabLst>
                <a:tab pos="6337300" algn="r"/>
              </a:tabLst>
              <a:defRPr sz="2000" baseline="0"/>
            </a:lvl7pPr>
            <a:lvl8pPr marL="2057400" indent="-228600">
              <a:spcBef>
                <a:spcPts val="600"/>
              </a:spcBef>
              <a:buFont typeface="Arial" pitchFamily="34" charset="0"/>
              <a:buChar char="–"/>
              <a:tabLst>
                <a:tab pos="6337300" algn="r"/>
              </a:tabLst>
              <a:defRPr sz="2000" baseline="0"/>
            </a:lvl8pPr>
            <a:lvl9pPr marL="2286000" indent="-228600">
              <a:spcBef>
                <a:spcPts val="600"/>
              </a:spcBef>
              <a:buFont typeface="Arial" pitchFamily="34" charset="0"/>
              <a:buChar char="–"/>
              <a:tabLst>
                <a:tab pos="6337300" algn="r"/>
              </a:tabLst>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2854375"/>
      </p:ext>
    </p:extLst>
  </p:cSld>
  <p:clrMapOvr>
    <a:masterClrMapping/>
  </p:clrMapOvr>
  <mc:AlternateContent xmlns:mc="http://schemas.openxmlformats.org/markup-compatibility/2006">
    <mc:Choice xmlns:p14="http://schemas.microsoft.com/office/powerpoint/2010/main" Requires="p14">
      <p:transition spd="slow" p14:dur="1750" advTm="2239">
        <p:fade/>
      </p:transition>
    </mc:Choice>
    <mc:Fallback>
      <p:transition spd="slow" advTm="2239">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nd Content w/Callout">
    <p:spTree>
      <p:nvGrpSpPr>
        <p:cNvPr id="1" name=""/>
        <p:cNvGrpSpPr/>
        <p:nvPr/>
      </p:nvGrpSpPr>
      <p:grpSpPr>
        <a:xfrm>
          <a:off x="0" y="0"/>
          <a:ext cx="0" cy="0"/>
          <a:chOff x="0" y="0"/>
          <a:chExt cx="0" cy="0"/>
        </a:xfrm>
      </p:grpSpPr>
      <p:sp>
        <p:nvSpPr>
          <p:cNvPr id="2" name="Title 1"/>
          <p:cNvSpPr>
            <a:spLocks noGrp="1"/>
          </p:cNvSpPr>
          <p:nvPr>
            <p:ph type="title"/>
          </p:nvPr>
        </p:nvSpPr>
        <p:spPr>
          <a:xfrm>
            <a:off x="685799" y="639763"/>
            <a:ext cx="10660075" cy="1417635"/>
          </a:xfrm>
        </p:spPr>
        <p:txBody>
          <a:bodyPr/>
          <a:lstStyle/>
          <a:p>
            <a:r>
              <a:rPr lang="en-US"/>
              <a:t>Click to edit Master title style</a:t>
            </a:r>
          </a:p>
        </p:txBody>
      </p:sp>
      <p:sp>
        <p:nvSpPr>
          <p:cNvPr id="3" name="Content Placeholder 2"/>
          <p:cNvSpPr>
            <a:spLocks noGrp="1"/>
          </p:cNvSpPr>
          <p:nvPr>
            <p:ph idx="1"/>
          </p:nvPr>
        </p:nvSpPr>
        <p:spPr/>
        <p:txBody>
          <a:bodyPr/>
          <a:lstStyle>
            <a:lvl4pPr marL="457200" indent="-228600">
              <a:buFont typeface="Arial" pitchFamily="34" charset="0"/>
              <a:buChar char="–"/>
              <a:defRPr/>
            </a:lvl4pPr>
            <a:lvl5pPr marL="685800" indent="-228600">
              <a:buFont typeface="Arial" pitchFamily="34" charset="0"/>
              <a:buChar char="–"/>
              <a:defRPr/>
            </a:lvl5pPr>
            <a:lvl6pPr marL="914400" indent="-228600">
              <a:buFont typeface="Arial" pitchFamily="34" charset="0"/>
              <a:buChar char="–"/>
              <a:defRPr baseline="0"/>
            </a:lvl6pPr>
            <a:lvl7pPr marL="1143000" indent="-228600">
              <a:buFont typeface="Arial" pitchFamily="34" charset="0"/>
              <a:buChar char="–"/>
              <a:defRPr baseline="0"/>
            </a:lvl7pPr>
            <a:lvl8pPr marL="1371600" indent="-228600">
              <a:buFont typeface="Arial" pitchFamily="34" charset="0"/>
              <a:buChar char="–"/>
              <a:defRPr baseline="0"/>
            </a:lvl8pPr>
            <a:lvl9pPr marL="1600200" indent="-228600">
              <a:buFont typeface="Arial" pitchFamily="34" charset="0"/>
              <a:buChar cha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Single Corner Rounded 3">
            <a:extLst>
              <a:ext uri="{FF2B5EF4-FFF2-40B4-BE49-F238E27FC236}">
                <a16:creationId xmlns:a16="http://schemas.microsoft.com/office/drawing/2014/main" id="{91994B2C-2165-46A4-99A0-7921C65A1197}"/>
              </a:ext>
            </a:extLst>
          </p:cNvPr>
          <p:cNvSpPr/>
          <p:nvPr userDrawn="1"/>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ontent Placeholder 2">
            <a:extLst>
              <a:ext uri="{FF2B5EF4-FFF2-40B4-BE49-F238E27FC236}">
                <a16:creationId xmlns:a16="http://schemas.microsoft.com/office/drawing/2014/main" id="{A72A6A47-BB63-437D-9497-6B68158905D8}"/>
              </a:ext>
            </a:extLst>
          </p:cNvPr>
          <p:cNvSpPr>
            <a:spLocks noGrp="1"/>
          </p:cNvSpPr>
          <p:nvPr>
            <p:ph idx="10" hasCustomPrompt="1"/>
          </p:nvPr>
        </p:nvSpPr>
        <p:spPr>
          <a:xfrm>
            <a:off x="11715750" y="1"/>
            <a:ext cx="2601384" cy="776046"/>
          </a:xfrm>
        </p:spPr>
        <p:txBody>
          <a:bodyPr anchor="ctr" anchorCtr="0">
            <a:normAutofit/>
          </a:bodyPr>
          <a:lstStyle>
            <a:lvl1pPr algn="ctr">
              <a:defRPr sz="1600">
                <a:solidFill>
                  <a:schemeClr val="bg1"/>
                </a:solidFill>
              </a:defRPr>
            </a:lvl1pPr>
            <a:lvl2pPr>
              <a:defRPr sz="1400"/>
            </a:lvl2pPr>
            <a:lvl3pPr>
              <a:defRPr sz="1400"/>
            </a:lvl3pPr>
            <a:lvl4pPr marL="457200" indent="-228600">
              <a:buFont typeface="Arial" pitchFamily="34" charset="0"/>
              <a:buChar char="–"/>
              <a:defRPr sz="1400"/>
            </a:lvl4pPr>
            <a:lvl5pPr marL="685800" indent="-228600">
              <a:buFont typeface="Arial" pitchFamily="34" charset="0"/>
              <a:buChar char="–"/>
              <a:defRPr sz="1400"/>
            </a:lvl5pPr>
            <a:lvl6pPr marL="914400" indent="-228600">
              <a:buFont typeface="Arial" pitchFamily="34" charset="0"/>
              <a:buChar char="–"/>
              <a:defRPr baseline="0"/>
            </a:lvl6pPr>
            <a:lvl7pPr marL="1143000" indent="-228600">
              <a:buFont typeface="Arial" pitchFamily="34" charset="0"/>
              <a:buChar char="–"/>
              <a:defRPr baseline="0"/>
            </a:lvl7pPr>
            <a:lvl8pPr marL="1371600" indent="-228600">
              <a:buFont typeface="Arial" pitchFamily="34" charset="0"/>
              <a:buChar char="–"/>
              <a:defRPr baseline="0"/>
            </a:lvl8pPr>
            <a:lvl9pPr marL="1600200" indent="-228600">
              <a:buFont typeface="Arial" pitchFamily="34" charset="0"/>
              <a:buChar char="–"/>
              <a:defRPr baseline="0"/>
            </a:lvl9pPr>
          </a:lstStyle>
          <a:p>
            <a:pPr lvl="0"/>
            <a:r>
              <a:rPr lang="en-US" dirty="0"/>
              <a:t>Click to edit Master </a:t>
            </a:r>
            <a:br>
              <a:rPr lang="en-US" dirty="0"/>
            </a:br>
            <a:r>
              <a:rPr lang="en-US" dirty="0"/>
              <a:t>text styles</a:t>
            </a:r>
          </a:p>
        </p:txBody>
      </p:sp>
    </p:spTree>
    <p:extLst>
      <p:ext uri="{BB962C8B-B14F-4D97-AF65-F5344CB8AC3E}">
        <p14:creationId xmlns:p14="http://schemas.microsoft.com/office/powerpoint/2010/main" val="1556754618"/>
      </p:ext>
    </p:extLst>
  </p:cSld>
  <p:clrMapOvr>
    <a:masterClrMapping/>
  </p:clrMapOvr>
  <mc:AlternateContent xmlns:mc="http://schemas.openxmlformats.org/markup-compatibility/2006">
    <mc:Choice xmlns:p14="http://schemas.microsoft.com/office/powerpoint/2010/main" Requires="p14">
      <p:transition spd="slow" p14:dur="1750" advTm="2239">
        <p:fade/>
      </p:transition>
    </mc:Choice>
    <mc:Fallback>
      <p:transition spd="slow" advTm="2239">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2057399"/>
            <a:ext cx="6400800" cy="5121276"/>
          </a:xfrm>
          <a:noFill/>
        </p:spPr>
        <p:txBody>
          <a:bodyPr>
            <a:normAutofit/>
          </a:bodyPr>
          <a:lstStyle>
            <a:lvl1pPr>
              <a:defRPr sz="2000"/>
            </a:lvl1pPr>
            <a:lvl2pPr>
              <a:defRPr sz="2000"/>
            </a:lvl2pPr>
            <a:lvl3pPr>
              <a:defRPr sz="2000"/>
            </a:lvl3pPr>
            <a:lvl4pPr marL="457200" indent="-228600">
              <a:buFont typeface="Arial" pitchFamily="34" charset="0"/>
              <a:buChar char="–"/>
              <a:defRPr sz="2000"/>
            </a:lvl4pPr>
            <a:lvl5pPr marL="685800" indent="-228600">
              <a:buFont typeface="Arial" pitchFamily="34" charset="0"/>
              <a:buChar char="–"/>
              <a:defRPr sz="2000"/>
            </a:lvl5pPr>
            <a:lvl6pPr marL="914400" indent="-228600">
              <a:buFont typeface="Arial" pitchFamily="34" charset="0"/>
              <a:buChar char="–"/>
              <a:defRPr sz="2000" baseline="0"/>
            </a:lvl6pPr>
            <a:lvl7pPr marL="1143000" indent="-228600">
              <a:buFont typeface="Arial" pitchFamily="34" charset="0"/>
              <a:buChar char="–"/>
              <a:defRPr sz="2000" baseline="0"/>
            </a:lvl7pPr>
            <a:lvl8pPr marL="1371600" indent="-228600">
              <a:buFont typeface="Arial" pitchFamily="34" charset="0"/>
              <a:buChar char="–"/>
              <a:defRPr sz="2000" baseline="0"/>
            </a:lvl8pPr>
            <a:lvl9pPr marL="1600200" indent="-228600">
              <a:buFont typeface="Arial" pitchFamily="34" charset="0"/>
              <a:buChar cha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43800" y="2057398"/>
            <a:ext cx="6400800" cy="5121274"/>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83453090"/>
      </p:ext>
    </p:extLst>
  </p:cSld>
  <p:clrMapOvr>
    <a:masterClrMapping/>
  </p:clrMapOvr>
  <mc:AlternateContent xmlns:mc="http://schemas.openxmlformats.org/markup-compatibility/2006">
    <mc:Choice xmlns:p14="http://schemas.microsoft.com/office/powerpoint/2010/main" Requires="p14">
      <p:transition spd="slow" p14:dur="1750" advTm="2239">
        <p:fade/>
      </p:transition>
    </mc:Choice>
    <mc:Fallback>
      <p:transition spd="slow" advTm="2239">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2057399"/>
            <a:ext cx="4114800" cy="5121276"/>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257800" y="2057399"/>
            <a:ext cx="4114800" cy="5121276"/>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3"/>
          <p:cNvSpPr>
            <a:spLocks noGrp="1"/>
          </p:cNvSpPr>
          <p:nvPr>
            <p:ph sz="half" idx="13"/>
          </p:nvPr>
        </p:nvSpPr>
        <p:spPr>
          <a:xfrm>
            <a:off x="9829800" y="2057399"/>
            <a:ext cx="4114800" cy="5121276"/>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742059"/>
      </p:ext>
    </p:extLst>
  </p:cSld>
  <p:clrMapOvr>
    <a:masterClrMapping/>
  </p:clrMapOvr>
  <mc:AlternateContent xmlns:mc="http://schemas.openxmlformats.org/markup-compatibility/2006">
    <mc:Choice xmlns:p14="http://schemas.microsoft.com/office/powerpoint/2010/main" Requires="p14">
      <p:transition spd="slow" p14:dur="1750" advTm="2239">
        <p:fade/>
      </p:transition>
    </mc:Choice>
    <mc:Fallback>
      <p:transition spd="slow" advTm="2239">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ext and Picture">
    <p:spTree>
      <p:nvGrpSpPr>
        <p:cNvPr id="1" name=""/>
        <p:cNvGrpSpPr/>
        <p:nvPr/>
      </p:nvGrpSpPr>
      <p:grpSpPr>
        <a:xfrm>
          <a:off x="0" y="0"/>
          <a:ext cx="0" cy="0"/>
          <a:chOff x="0" y="0"/>
          <a:chExt cx="0" cy="0"/>
        </a:xfrm>
      </p:grpSpPr>
      <p:grpSp>
        <p:nvGrpSpPr>
          <p:cNvPr id="13" name="Group 12"/>
          <p:cNvGrpSpPr/>
          <p:nvPr userDrawn="1"/>
        </p:nvGrpSpPr>
        <p:grpSpPr>
          <a:xfrm>
            <a:off x="-91440" y="-91440"/>
            <a:ext cx="14813280" cy="8412480"/>
            <a:chOff x="-91440" y="-91440"/>
            <a:chExt cx="14813280" cy="8412480"/>
          </a:xfrm>
        </p:grpSpPr>
        <p:cxnSp>
          <p:nvCxnSpPr>
            <p:cNvPr id="14" name="Straight Connector 13"/>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9" name="Picture Placeholder 8"/>
          <p:cNvSpPr>
            <a:spLocks noGrp="1"/>
          </p:cNvSpPr>
          <p:nvPr>
            <p:ph type="pic" sz="quarter" idx="13"/>
          </p:nvPr>
        </p:nvSpPr>
        <p:spPr>
          <a:xfrm>
            <a:off x="7315200" y="0"/>
            <a:ext cx="7315200" cy="8229600"/>
          </a:xfrm>
          <a:solidFill>
            <a:schemeClr val="bg1">
              <a:lumMod val="85000"/>
            </a:schemeClr>
          </a:solidFill>
        </p:spPr>
        <p:txBody>
          <a:bodyPr anchor="ctr" anchorCtr="0">
            <a:normAutofit/>
          </a:bodyPr>
          <a:lstStyle>
            <a:lvl1pPr algn="ctr">
              <a:defRPr sz="1600" b="0"/>
            </a:lvl1pPr>
          </a:lstStyle>
          <a:p>
            <a:r>
              <a:rPr lang="en-US" dirty="0"/>
              <a:t>Click icon to add picture</a:t>
            </a:r>
          </a:p>
        </p:txBody>
      </p:sp>
      <p:sp>
        <p:nvSpPr>
          <p:cNvPr id="4" name="Title 3"/>
          <p:cNvSpPr>
            <a:spLocks noGrp="1"/>
          </p:cNvSpPr>
          <p:nvPr>
            <p:ph type="title"/>
          </p:nvPr>
        </p:nvSpPr>
        <p:spPr>
          <a:xfrm>
            <a:off x="685800" y="639763"/>
            <a:ext cx="6400800" cy="1417635"/>
          </a:xfrm>
        </p:spPr>
        <p:txBody>
          <a:bodyPr/>
          <a:lstStyle/>
          <a:p>
            <a:r>
              <a:rPr lang="en-US"/>
              <a:t>Click to edit Master title style</a:t>
            </a:r>
            <a:endParaRPr lang="en-US" dirty="0"/>
          </a:p>
        </p:txBody>
      </p:sp>
      <p:sp>
        <p:nvSpPr>
          <p:cNvPr id="10"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b="0" smtClean="0">
                <a:solidFill>
                  <a:schemeClr val="tx1"/>
                </a:solidFill>
              </a:rPr>
              <a:pPr algn="r" defTabSz="820738">
                <a:spcBef>
                  <a:spcPct val="50000"/>
                </a:spcBef>
              </a:pPr>
              <a:t>February 10, 2026</a:t>
            </a:fld>
            <a:endParaRPr lang="en-US" sz="1100" b="0" dirty="0">
              <a:solidFill>
                <a:schemeClr val="tx1"/>
              </a:solidFill>
            </a:endParaRPr>
          </a:p>
        </p:txBody>
      </p:sp>
      <p:sp>
        <p:nvSpPr>
          <p:cNvPr id="11"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tx1"/>
                </a:solidFill>
              </a:rPr>
              <a:pPr/>
              <a:t>‹#›</a:t>
            </a:fld>
            <a:endParaRPr lang="en-US" sz="1100" b="1" dirty="0">
              <a:solidFill>
                <a:schemeClr val="tx1"/>
              </a:solidFill>
            </a:endParaRPr>
          </a:p>
        </p:txBody>
      </p:sp>
      <p:sp>
        <p:nvSpPr>
          <p:cNvPr id="12" name="Footer Placeholder 4"/>
          <p:cNvSpPr txBox="1">
            <a:spLocks/>
          </p:cNvSpPr>
          <p:nvPr userDrawn="1"/>
        </p:nvSpPr>
        <p:spPr>
          <a:xfrm>
            <a:off x="2971800" y="7580439"/>
            <a:ext cx="4114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t>© 2021 DXC Technology Company. All rights reserved.</a:t>
            </a:r>
          </a:p>
        </p:txBody>
      </p:sp>
      <p:sp>
        <p:nvSpPr>
          <p:cNvPr id="3" name="Content Placeholder 2"/>
          <p:cNvSpPr>
            <a:spLocks noGrp="1"/>
          </p:cNvSpPr>
          <p:nvPr>
            <p:ph sz="quarter" idx="14"/>
          </p:nvPr>
        </p:nvSpPr>
        <p:spPr>
          <a:xfrm>
            <a:off x="685800" y="2057398"/>
            <a:ext cx="6400800" cy="5121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4" name="Graphic 43">
            <a:extLst>
              <a:ext uri="{FF2B5EF4-FFF2-40B4-BE49-F238E27FC236}">
                <a16:creationId xmlns:a16="http://schemas.microsoft.com/office/drawing/2014/main" id="{C091593C-4446-42A7-AA75-762280E3CD0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7580437"/>
            <a:ext cx="2286000" cy="259238"/>
          </a:xfrm>
          <a:prstGeom prst="rect">
            <a:avLst/>
          </a:prstGeom>
        </p:spPr>
      </p:pic>
    </p:spTree>
    <p:extLst>
      <p:ext uri="{BB962C8B-B14F-4D97-AF65-F5344CB8AC3E}">
        <p14:creationId xmlns:p14="http://schemas.microsoft.com/office/powerpoint/2010/main" val="1015786100"/>
      </p:ext>
    </p:extLst>
  </p:cSld>
  <p:clrMapOvr>
    <a:masterClrMapping/>
  </p:clrMapOvr>
  <mc:AlternateContent xmlns:mc="http://schemas.openxmlformats.org/markup-compatibility/2006">
    <mc:Choice xmlns:p14="http://schemas.microsoft.com/office/powerpoint/2010/main" Requires="p14">
      <p:transition spd="slow" p14:dur="1750" advTm="2239">
        <p:fade/>
      </p:transition>
    </mc:Choice>
    <mc:Fallback>
      <p:transition spd="slow" advTm="2239">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Big Statement">
    <p:spTree>
      <p:nvGrpSpPr>
        <p:cNvPr id="1" name=""/>
        <p:cNvGrpSpPr/>
        <p:nvPr/>
      </p:nvGrpSpPr>
      <p:grpSpPr>
        <a:xfrm>
          <a:off x="0" y="0"/>
          <a:ext cx="0" cy="0"/>
          <a:chOff x="0" y="0"/>
          <a:chExt cx="0" cy="0"/>
        </a:xfrm>
      </p:grpSpPr>
      <p:sp>
        <p:nvSpPr>
          <p:cNvPr id="14" name="Text Placeholder 13"/>
          <p:cNvSpPr>
            <a:spLocks noGrp="1"/>
          </p:cNvSpPr>
          <p:nvPr>
            <p:ph type="body" sz="quarter" idx="13"/>
          </p:nvPr>
        </p:nvSpPr>
        <p:spPr>
          <a:xfrm>
            <a:off x="685800" y="2057399"/>
            <a:ext cx="11201400" cy="5121275"/>
          </a:xfrm>
        </p:spPr>
        <p:txBody>
          <a:bodyPr/>
          <a:lstStyle>
            <a:lvl1pPr>
              <a:lnSpc>
                <a:spcPct val="85000"/>
              </a:lnSpc>
              <a:spcBef>
                <a:spcPts val="0"/>
              </a:spcBef>
              <a:defRPr sz="5400">
                <a:solidFill>
                  <a:schemeClr val="accent1"/>
                </a:solidFill>
              </a:defRPr>
            </a:lvl1pPr>
            <a:lvl2pPr marL="0" indent="0">
              <a:spcBef>
                <a:spcPts val="900"/>
              </a:spcBef>
              <a:buFontTx/>
              <a:buNone/>
              <a:defRPr/>
            </a:lvl2pPr>
            <a:lvl3pPr marL="0" indent="0">
              <a:spcBef>
                <a:spcPts val="900"/>
              </a:spcBef>
              <a:buFontTx/>
              <a:buNone/>
              <a:defRPr/>
            </a:lvl3pPr>
            <a:lvl4pPr marL="0" indent="0">
              <a:spcBef>
                <a:spcPts val="900"/>
              </a:spcBef>
              <a:buFontTx/>
              <a:buNone/>
              <a:defRPr/>
            </a:lvl4pPr>
            <a:lvl5pPr marL="0" indent="0">
              <a:spcBef>
                <a:spcPts val="900"/>
              </a:spcBef>
              <a:buFontTx/>
              <a:buNone/>
              <a:defRPr/>
            </a:lvl5pPr>
            <a:lvl6pPr marL="0" indent="0">
              <a:spcBef>
                <a:spcPts val="900"/>
              </a:spcBef>
              <a:buFontTx/>
              <a:buNone/>
              <a:defRPr baseline="0"/>
            </a:lvl6pPr>
            <a:lvl7pPr marL="0" indent="0">
              <a:spcBef>
                <a:spcPts val="900"/>
              </a:spcBef>
              <a:buFontTx/>
              <a:buNone/>
              <a:defRPr baseline="0"/>
            </a:lvl7pPr>
            <a:lvl8pPr marL="0" indent="0">
              <a:spcBef>
                <a:spcPts val="900"/>
              </a:spcBef>
              <a:buFontTx/>
              <a:buNone/>
              <a:defRPr baseline="0"/>
            </a:lvl8pPr>
            <a:lvl9pPr marL="0" indent="0">
              <a:spcBef>
                <a:spcPts val="900"/>
              </a:spcBef>
              <a:buFontTx/>
              <a:buNone/>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750" advTm="2239">
        <p:fade/>
      </p:transition>
    </mc:Choice>
    <mc:Fallback>
      <p:transition spd="slow" advTm="2239">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_Section Header 1">
    <p:bg>
      <p:bgPr>
        <a:solidFill>
          <a:schemeClr val="bg1"/>
        </a:solidFill>
        <a:effectLst/>
      </p:bgPr>
    </p:bg>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29198B72-5069-45E9-8881-7A29D176F1BE}"/>
              </a:ext>
            </a:extLst>
          </p:cNvPr>
          <p:cNvPicPr>
            <a:picLocks noChangeAspect="1"/>
          </p:cNvPicPr>
          <p:nvPr userDrawn="1"/>
        </p:nvPicPr>
        <p:blipFill>
          <a:blip r:embed="rId2"/>
          <a:stretch>
            <a:fillRect/>
          </a:stretch>
        </p:blipFill>
        <p:spPr>
          <a:xfrm>
            <a:off x="2369" y="0"/>
            <a:ext cx="14625662" cy="8229600"/>
          </a:xfrm>
          <a:prstGeom prst="rect">
            <a:avLst/>
          </a:prstGeom>
        </p:spPr>
      </p:pic>
      <p:grpSp>
        <p:nvGrpSpPr>
          <p:cNvPr id="12" name="Group 11"/>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b="0" smtClean="0">
                <a:solidFill>
                  <a:schemeClr val="bg1"/>
                </a:solidFill>
              </a:rPr>
              <a:pPr algn="r" defTabSz="820738">
                <a:spcBef>
                  <a:spcPct val="50000"/>
                </a:spcBef>
              </a:pPr>
              <a:t>February 10, 2026</a:t>
            </a:fld>
            <a:endParaRPr lang="en-US" sz="1100" b="0" dirty="0">
              <a:solidFill>
                <a:schemeClr val="bg1"/>
              </a:solidFill>
            </a:endParaRPr>
          </a:p>
        </p:txBody>
      </p:sp>
      <p:sp>
        <p:nvSpPr>
          <p:cNvPr id="16"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bg1"/>
                </a:solidFill>
              </a:rPr>
              <a:pPr/>
              <a:t>‹#›</a:t>
            </a:fld>
            <a:endParaRPr lang="en-US" sz="1100" b="1" dirty="0">
              <a:solidFill>
                <a:schemeClr val="bg1"/>
              </a:solidFill>
            </a:endParaRPr>
          </a:p>
        </p:txBody>
      </p:sp>
      <p:sp>
        <p:nvSpPr>
          <p:cNvPr id="17"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bg1"/>
                </a:solidFill>
              </a:rPr>
              <a:t>© 2021 DXC Technology Company. All rights reserved.</a:t>
            </a:r>
          </a:p>
        </p:txBody>
      </p:sp>
      <p:sp>
        <p:nvSpPr>
          <p:cNvPr id="46" name="Text Box 115">
            <a:extLst>
              <a:ext uri="{FF2B5EF4-FFF2-40B4-BE49-F238E27FC236}">
                <a16:creationId xmlns:a16="http://schemas.microsoft.com/office/drawing/2014/main" id="{BAAC8F77-03DC-4B54-ABD4-487A7142E169}"/>
              </a:ext>
            </a:extLst>
          </p:cNvPr>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ts val="0"/>
              </a:spcBef>
            </a:pPr>
            <a:fld id="{03C7D0F0-10D5-4191-B6F4-99306F468FEF}" type="datetime4">
              <a:rPr lang="en-US" sz="1100" b="0" smtClean="0">
                <a:solidFill>
                  <a:schemeClr val="tx1"/>
                </a:solidFill>
              </a:rPr>
              <a:pPr algn="r" defTabSz="820738">
                <a:spcBef>
                  <a:spcPts val="0"/>
                </a:spcBef>
              </a:pPr>
              <a:t>February 10, 2026</a:t>
            </a:fld>
            <a:endParaRPr lang="en-US" sz="1100" b="0" dirty="0">
              <a:solidFill>
                <a:schemeClr val="tx1"/>
              </a:solidFill>
            </a:endParaRPr>
          </a:p>
        </p:txBody>
      </p:sp>
      <p:sp>
        <p:nvSpPr>
          <p:cNvPr id="47" name="Text Box 115">
            <a:extLst>
              <a:ext uri="{FF2B5EF4-FFF2-40B4-BE49-F238E27FC236}">
                <a16:creationId xmlns:a16="http://schemas.microsoft.com/office/drawing/2014/main" id="{B207E4D1-23C4-49FF-8260-AC6970B95FC4}"/>
              </a:ext>
            </a:extLst>
          </p:cNvPr>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ts val="0"/>
              </a:spcBef>
            </a:pPr>
            <a:fld id="{18E29826-F105-4F77-B977-03F4A4723A21}" type="slidenum">
              <a:rPr lang="en-US" sz="1100" b="1" smtClean="0">
                <a:solidFill>
                  <a:schemeClr val="tx1"/>
                </a:solidFill>
              </a:rPr>
              <a:pPr algn="r" defTabSz="820738">
                <a:spcBef>
                  <a:spcPts val="0"/>
                </a:spcBef>
              </a:pPr>
              <a:t>‹#›</a:t>
            </a:fld>
            <a:endParaRPr lang="en-US" sz="1100" b="1" dirty="0">
              <a:solidFill>
                <a:schemeClr val="tx1"/>
              </a:solidFill>
            </a:endParaRPr>
          </a:p>
        </p:txBody>
      </p:sp>
      <p:sp>
        <p:nvSpPr>
          <p:cNvPr id="50" name="Footer Placeholder 4">
            <a:extLst>
              <a:ext uri="{FF2B5EF4-FFF2-40B4-BE49-F238E27FC236}">
                <a16:creationId xmlns:a16="http://schemas.microsoft.com/office/drawing/2014/main" id="{0C203C4F-2B7A-44AE-9CC5-974D0684C5F6}"/>
              </a:ext>
            </a:extLst>
          </p:cNvPr>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t>© 2021 DXC Technology Company. All rights reserved.</a:t>
            </a:r>
          </a:p>
        </p:txBody>
      </p:sp>
      <p:pic>
        <p:nvPicPr>
          <p:cNvPr id="52" name="Graphic 51">
            <a:extLst>
              <a:ext uri="{FF2B5EF4-FFF2-40B4-BE49-F238E27FC236}">
                <a16:creationId xmlns:a16="http://schemas.microsoft.com/office/drawing/2014/main" id="{925DB904-DAE2-4F1E-A174-E29E8F7511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800" y="7580437"/>
            <a:ext cx="2286000" cy="259238"/>
          </a:xfrm>
          <a:prstGeom prst="rect">
            <a:avLst/>
          </a:prstGeom>
        </p:spPr>
      </p:pic>
      <p:sp>
        <p:nvSpPr>
          <p:cNvPr id="57" name="Title 1">
            <a:extLst>
              <a:ext uri="{FF2B5EF4-FFF2-40B4-BE49-F238E27FC236}">
                <a16:creationId xmlns:a16="http://schemas.microsoft.com/office/drawing/2014/main" id="{083C3818-4368-434E-9D55-569CC18CE446}"/>
              </a:ext>
            </a:extLst>
          </p:cNvPr>
          <p:cNvSpPr>
            <a:spLocks noGrp="1"/>
          </p:cNvSpPr>
          <p:nvPr>
            <p:ph type="ctrTitle"/>
          </p:nvPr>
        </p:nvSpPr>
        <p:spPr>
          <a:xfrm>
            <a:off x="685800" y="426144"/>
            <a:ext cx="10414000" cy="1631255"/>
          </a:xfrm>
        </p:spPr>
        <p:txBody>
          <a:bodyPr anchor="b" anchorCtr="0">
            <a:noAutofit/>
          </a:bodyPr>
          <a:lstStyle>
            <a:lvl1pPr>
              <a:defRPr sz="4800">
                <a:solidFill>
                  <a:schemeClr val="accent1"/>
                </a:solidFill>
              </a:defRPr>
            </a:lvl1pPr>
          </a:lstStyle>
          <a:p>
            <a:r>
              <a:rPr lang="en-US"/>
              <a:t>Click to edit Master title style</a:t>
            </a:r>
            <a:endParaRPr lang="en-US" dirty="0"/>
          </a:p>
        </p:txBody>
      </p:sp>
      <p:sp>
        <p:nvSpPr>
          <p:cNvPr id="58" name="Subtitle 2">
            <a:extLst>
              <a:ext uri="{FF2B5EF4-FFF2-40B4-BE49-F238E27FC236}">
                <a16:creationId xmlns:a16="http://schemas.microsoft.com/office/drawing/2014/main" id="{A99EC16D-6BC6-4571-A314-8BE9BEF6FD89}"/>
              </a:ext>
            </a:extLst>
          </p:cNvPr>
          <p:cNvSpPr>
            <a:spLocks noGrp="1"/>
          </p:cNvSpPr>
          <p:nvPr>
            <p:ph type="subTitle" idx="1"/>
          </p:nvPr>
        </p:nvSpPr>
        <p:spPr>
          <a:xfrm>
            <a:off x="685800" y="2410169"/>
            <a:ext cx="10413999" cy="914400"/>
          </a:xfrm>
        </p:spPr>
        <p:txBody>
          <a:bodyPr>
            <a:noAutofit/>
          </a:bodyPr>
          <a:lstStyle>
            <a:lvl1pPr marL="0" indent="0" algn="l">
              <a:spcBef>
                <a:spcPts val="0"/>
              </a:spcBef>
              <a:buNone/>
              <a:defRPr sz="2800">
                <a:solidFill>
                  <a:srgbClr val="63666F"/>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07019187"/>
      </p:ext>
    </p:extLst>
  </p:cSld>
  <p:clrMapOvr>
    <a:masterClrMapping/>
  </p:clrMapOvr>
  <mc:AlternateContent xmlns:mc="http://schemas.openxmlformats.org/markup-compatibility/2006">
    <mc:Choice xmlns:p14="http://schemas.microsoft.com/office/powerpoint/2010/main" Requires="p14">
      <p:transition spd="slow" p14:dur="1750" advTm="2239">
        <p:fade/>
      </p:transition>
    </mc:Choice>
    <mc:Fallback>
      <p:transition spd="slow" advTm="2239">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Section Header 2">
    <p:bg>
      <p:bgPr>
        <a:solidFill>
          <a:schemeClr val="bg1"/>
        </a:solidFill>
        <a:effectLst/>
      </p:bgPr>
    </p:bg>
    <p:spTree>
      <p:nvGrpSpPr>
        <p:cNvPr id="1" name=""/>
        <p:cNvGrpSpPr/>
        <p:nvPr/>
      </p:nvGrpSpPr>
      <p:grpSpPr>
        <a:xfrm>
          <a:off x="0" y="0"/>
          <a:ext cx="0" cy="0"/>
          <a:chOff x="0" y="0"/>
          <a:chExt cx="0" cy="0"/>
        </a:xfrm>
      </p:grpSpPr>
      <p:pic>
        <p:nvPicPr>
          <p:cNvPr id="14" name="Picture 13" descr="Graphical user interface, text, application&#10;&#10;Description automatically generated">
            <a:extLst>
              <a:ext uri="{FF2B5EF4-FFF2-40B4-BE49-F238E27FC236}">
                <a16:creationId xmlns:a16="http://schemas.microsoft.com/office/drawing/2014/main" id="{9E507C57-3285-4922-B672-48B625FD78D3}"/>
              </a:ext>
            </a:extLst>
          </p:cNvPr>
          <p:cNvPicPr>
            <a:picLocks noChangeAspect="1"/>
          </p:cNvPicPr>
          <p:nvPr userDrawn="1"/>
        </p:nvPicPr>
        <p:blipFill>
          <a:blip r:embed="rId2"/>
          <a:stretch>
            <a:fillRect/>
          </a:stretch>
        </p:blipFill>
        <p:spPr>
          <a:xfrm>
            <a:off x="0" y="1714"/>
            <a:ext cx="14630400" cy="8226172"/>
          </a:xfrm>
          <a:prstGeom prst="rect">
            <a:avLst/>
          </a:prstGeom>
        </p:spPr>
      </p:pic>
      <p:grpSp>
        <p:nvGrpSpPr>
          <p:cNvPr id="12" name="Group 11"/>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b="0" smtClean="0">
                <a:solidFill>
                  <a:schemeClr val="bg1"/>
                </a:solidFill>
              </a:rPr>
              <a:pPr algn="r" defTabSz="820738">
                <a:spcBef>
                  <a:spcPct val="50000"/>
                </a:spcBef>
              </a:pPr>
              <a:t>February 10, 2026</a:t>
            </a:fld>
            <a:endParaRPr lang="en-US" sz="1100" b="0" dirty="0">
              <a:solidFill>
                <a:schemeClr val="bg1"/>
              </a:solidFill>
            </a:endParaRPr>
          </a:p>
        </p:txBody>
      </p:sp>
      <p:sp>
        <p:nvSpPr>
          <p:cNvPr id="16"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bg1"/>
                </a:solidFill>
              </a:rPr>
              <a:pPr/>
              <a:t>‹#›</a:t>
            </a:fld>
            <a:endParaRPr lang="en-US" sz="1100" b="1" dirty="0">
              <a:solidFill>
                <a:schemeClr val="bg1"/>
              </a:solidFill>
            </a:endParaRPr>
          </a:p>
        </p:txBody>
      </p:sp>
      <p:sp>
        <p:nvSpPr>
          <p:cNvPr id="17"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bg1"/>
                </a:solidFill>
              </a:rPr>
              <a:t>© 2021 DXC Technology Company. All rights reserved.</a:t>
            </a:r>
          </a:p>
        </p:txBody>
      </p:sp>
      <p:sp>
        <p:nvSpPr>
          <p:cNvPr id="46" name="Text Box 115">
            <a:extLst>
              <a:ext uri="{FF2B5EF4-FFF2-40B4-BE49-F238E27FC236}">
                <a16:creationId xmlns:a16="http://schemas.microsoft.com/office/drawing/2014/main" id="{BAAC8F77-03DC-4B54-ABD4-487A7142E169}"/>
              </a:ext>
            </a:extLst>
          </p:cNvPr>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ts val="0"/>
              </a:spcBef>
            </a:pPr>
            <a:fld id="{03C7D0F0-10D5-4191-B6F4-99306F468FEF}" type="datetime4">
              <a:rPr lang="en-US" sz="1100" b="0" smtClean="0">
                <a:solidFill>
                  <a:schemeClr val="tx1"/>
                </a:solidFill>
              </a:rPr>
              <a:pPr algn="r" defTabSz="820738">
                <a:spcBef>
                  <a:spcPts val="0"/>
                </a:spcBef>
              </a:pPr>
              <a:t>February 10, 2026</a:t>
            </a:fld>
            <a:endParaRPr lang="en-US" sz="1100" b="0" dirty="0">
              <a:solidFill>
                <a:schemeClr val="tx1"/>
              </a:solidFill>
            </a:endParaRPr>
          </a:p>
        </p:txBody>
      </p:sp>
      <p:sp>
        <p:nvSpPr>
          <p:cNvPr id="47" name="Text Box 115">
            <a:extLst>
              <a:ext uri="{FF2B5EF4-FFF2-40B4-BE49-F238E27FC236}">
                <a16:creationId xmlns:a16="http://schemas.microsoft.com/office/drawing/2014/main" id="{B207E4D1-23C4-49FF-8260-AC6970B95FC4}"/>
              </a:ext>
            </a:extLst>
          </p:cNvPr>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ts val="0"/>
              </a:spcBef>
            </a:pPr>
            <a:fld id="{18E29826-F105-4F77-B977-03F4A4723A21}" type="slidenum">
              <a:rPr lang="en-US" sz="1100" b="1" smtClean="0">
                <a:solidFill>
                  <a:schemeClr val="tx1"/>
                </a:solidFill>
              </a:rPr>
              <a:pPr algn="r" defTabSz="820738">
                <a:spcBef>
                  <a:spcPts val="0"/>
                </a:spcBef>
              </a:pPr>
              <a:t>‹#›</a:t>
            </a:fld>
            <a:endParaRPr lang="en-US" sz="1100" b="1" dirty="0">
              <a:solidFill>
                <a:schemeClr val="tx1"/>
              </a:solidFill>
            </a:endParaRPr>
          </a:p>
        </p:txBody>
      </p:sp>
      <p:sp>
        <p:nvSpPr>
          <p:cNvPr id="50" name="Footer Placeholder 4">
            <a:extLst>
              <a:ext uri="{FF2B5EF4-FFF2-40B4-BE49-F238E27FC236}">
                <a16:creationId xmlns:a16="http://schemas.microsoft.com/office/drawing/2014/main" id="{0C203C4F-2B7A-44AE-9CC5-974D0684C5F6}"/>
              </a:ext>
            </a:extLst>
          </p:cNvPr>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t>© 2021 DXC Technology Company. All rights reserved.</a:t>
            </a:r>
          </a:p>
        </p:txBody>
      </p:sp>
      <p:pic>
        <p:nvPicPr>
          <p:cNvPr id="52" name="Graphic 51">
            <a:extLst>
              <a:ext uri="{FF2B5EF4-FFF2-40B4-BE49-F238E27FC236}">
                <a16:creationId xmlns:a16="http://schemas.microsoft.com/office/drawing/2014/main" id="{925DB904-DAE2-4F1E-A174-E29E8F7511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800" y="7580437"/>
            <a:ext cx="2286000" cy="259238"/>
          </a:xfrm>
          <a:prstGeom prst="rect">
            <a:avLst/>
          </a:prstGeom>
        </p:spPr>
      </p:pic>
      <p:sp>
        <p:nvSpPr>
          <p:cNvPr id="57" name="Title 1">
            <a:extLst>
              <a:ext uri="{FF2B5EF4-FFF2-40B4-BE49-F238E27FC236}">
                <a16:creationId xmlns:a16="http://schemas.microsoft.com/office/drawing/2014/main" id="{083C3818-4368-434E-9D55-569CC18CE446}"/>
              </a:ext>
            </a:extLst>
          </p:cNvPr>
          <p:cNvSpPr>
            <a:spLocks noGrp="1"/>
          </p:cNvSpPr>
          <p:nvPr>
            <p:ph type="ctrTitle"/>
          </p:nvPr>
        </p:nvSpPr>
        <p:spPr>
          <a:xfrm>
            <a:off x="685800" y="426144"/>
            <a:ext cx="10414000" cy="1631255"/>
          </a:xfrm>
        </p:spPr>
        <p:txBody>
          <a:bodyPr anchor="b" anchorCtr="0">
            <a:noAutofit/>
          </a:bodyPr>
          <a:lstStyle>
            <a:lvl1pPr>
              <a:defRPr sz="4800">
                <a:solidFill>
                  <a:schemeClr val="accent1"/>
                </a:solidFill>
              </a:defRPr>
            </a:lvl1pPr>
          </a:lstStyle>
          <a:p>
            <a:r>
              <a:rPr lang="en-US"/>
              <a:t>Click to edit Master title style</a:t>
            </a:r>
            <a:endParaRPr lang="en-US" dirty="0"/>
          </a:p>
        </p:txBody>
      </p:sp>
      <p:sp>
        <p:nvSpPr>
          <p:cNvPr id="58" name="Subtitle 2">
            <a:extLst>
              <a:ext uri="{FF2B5EF4-FFF2-40B4-BE49-F238E27FC236}">
                <a16:creationId xmlns:a16="http://schemas.microsoft.com/office/drawing/2014/main" id="{A99EC16D-6BC6-4571-A314-8BE9BEF6FD89}"/>
              </a:ext>
            </a:extLst>
          </p:cNvPr>
          <p:cNvSpPr>
            <a:spLocks noGrp="1"/>
          </p:cNvSpPr>
          <p:nvPr>
            <p:ph type="subTitle" idx="1"/>
          </p:nvPr>
        </p:nvSpPr>
        <p:spPr>
          <a:xfrm>
            <a:off x="685800" y="2410169"/>
            <a:ext cx="10413999" cy="914400"/>
          </a:xfrm>
        </p:spPr>
        <p:txBody>
          <a:bodyPr>
            <a:noAutofit/>
          </a:bodyPr>
          <a:lstStyle>
            <a:lvl1pPr marL="0" indent="0" algn="l">
              <a:spcBef>
                <a:spcPts val="0"/>
              </a:spcBef>
              <a:buNone/>
              <a:defRPr sz="2800">
                <a:solidFill>
                  <a:srgbClr val="63666F"/>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882500259"/>
      </p:ext>
    </p:extLst>
  </p:cSld>
  <p:clrMapOvr>
    <a:masterClrMapping/>
  </p:clrMapOvr>
  <mc:AlternateContent xmlns:mc="http://schemas.openxmlformats.org/markup-compatibility/2006">
    <mc:Choice xmlns:p14="http://schemas.microsoft.com/office/powerpoint/2010/main" Requires="p14">
      <p:transition spd="slow" p14:dur="1750" advTm="2239">
        <p:fade/>
      </p:transition>
    </mc:Choice>
    <mc:Fallback>
      <p:transition spd="slow" advTm="2239">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4">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73B2DF-BAF2-C420-FD86-86240D16DD99}"/>
              </a:ext>
            </a:extLst>
          </p:cNvPr>
          <p:cNvSpPr/>
          <p:nvPr/>
        </p:nvSpPr>
        <p:spPr>
          <a:xfrm>
            <a:off x="0" y="0"/>
            <a:ext cx="14630400" cy="8229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52" dirty="0">
              <a:latin typeface="Inter Medium" panose="02000603000000020004" pitchFamily="50" charset="0"/>
            </a:endParaRPr>
          </a:p>
        </p:txBody>
      </p:sp>
      <p:pic>
        <p:nvPicPr>
          <p:cNvPr id="2" name="Frame 15529" descr="preencoded.png">
            <a:extLst>
              <a:ext uri="{FF2B5EF4-FFF2-40B4-BE49-F238E27FC236}">
                <a16:creationId xmlns:a16="http://schemas.microsoft.com/office/drawing/2014/main" id="{1EF2DDB8-8571-93E4-C67A-35640A82F91D}"/>
              </a:ext>
            </a:extLst>
          </p:cNvPr>
          <p:cNvPicPr>
            <a:picLocks noChangeAspect="1"/>
          </p:cNvPicPr>
          <p:nvPr/>
        </p:nvPicPr>
        <p:blipFill>
          <a:blip r:embed="rId2"/>
          <a:srcRect/>
          <a:stretch/>
        </p:blipFill>
        <p:spPr>
          <a:xfrm>
            <a:off x="243840" y="243840"/>
            <a:ext cx="14142720" cy="4739640"/>
          </a:xfrm>
          <a:prstGeom prst="rect">
            <a:avLst/>
          </a:prstGeom>
        </p:spPr>
      </p:pic>
      <p:sp>
        <p:nvSpPr>
          <p:cNvPr id="5" name="Rectangle 4">
            <a:extLst>
              <a:ext uri="{FF2B5EF4-FFF2-40B4-BE49-F238E27FC236}">
                <a16:creationId xmlns:a16="http://schemas.microsoft.com/office/drawing/2014/main" id="{E03F9C0B-0317-E2A6-8F23-EFFBE864DCA8}"/>
              </a:ext>
            </a:extLst>
          </p:cNvPr>
          <p:cNvSpPr/>
          <p:nvPr/>
        </p:nvSpPr>
        <p:spPr>
          <a:xfrm>
            <a:off x="0" y="0"/>
            <a:ext cx="14630400" cy="8229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52" dirty="0">
              <a:latin typeface="Inter Medium" panose="02000603000000020004" pitchFamily="50" charset="0"/>
            </a:endParaRPr>
          </a:p>
        </p:txBody>
      </p:sp>
      <p:pic>
        <p:nvPicPr>
          <p:cNvPr id="15" name="lookmomnoagency_httpss.mj.runJIcAb0P4040_Ultra-real_cinematic_p_638bfe43-65b2-4354-845b-4351f8df7907" descr="preencoded.png">
            <a:extLst>
              <a:ext uri="{FF2B5EF4-FFF2-40B4-BE49-F238E27FC236}">
                <a16:creationId xmlns:a16="http://schemas.microsoft.com/office/drawing/2014/main" id="{75169228-DC09-412D-D6F7-167D9FF75424}"/>
              </a:ext>
            </a:extLst>
          </p:cNvPr>
          <p:cNvPicPr>
            <a:picLocks noChangeAspect="1"/>
          </p:cNvPicPr>
          <p:nvPr/>
        </p:nvPicPr>
        <p:blipFill>
          <a:blip r:embed="rId3"/>
          <a:srcRect/>
          <a:stretch/>
        </p:blipFill>
        <p:spPr>
          <a:xfrm>
            <a:off x="243840" y="243840"/>
            <a:ext cx="14142720" cy="4815840"/>
          </a:xfrm>
          <a:prstGeom prst="rect">
            <a:avLst/>
          </a:prstGeom>
        </p:spPr>
      </p:pic>
      <p:sp>
        <p:nvSpPr>
          <p:cNvPr id="17" name="Subtitle 2">
            <a:extLst>
              <a:ext uri="{FF2B5EF4-FFF2-40B4-BE49-F238E27FC236}">
                <a16:creationId xmlns:a16="http://schemas.microsoft.com/office/drawing/2014/main" id="{0342C94D-B005-C627-CC70-486D6842AB48}"/>
              </a:ext>
            </a:extLst>
          </p:cNvPr>
          <p:cNvSpPr>
            <a:spLocks noGrp="1"/>
          </p:cNvSpPr>
          <p:nvPr>
            <p:ph type="subTitle" idx="1"/>
          </p:nvPr>
        </p:nvSpPr>
        <p:spPr>
          <a:xfrm>
            <a:off x="5972733" y="5447346"/>
            <a:ext cx="7353431" cy="167641"/>
          </a:xfrm>
          <a:prstGeom prst="rect">
            <a:avLst/>
          </a:prstGeom>
        </p:spPr>
        <p:txBody>
          <a:bodyPr bIns="0" anchor="b" anchorCtr="0">
            <a:noAutofit/>
          </a:bodyPr>
          <a:lstStyle>
            <a:lvl1pPr marL="0" indent="0" algn="l">
              <a:spcBef>
                <a:spcPts val="0"/>
              </a:spcBef>
              <a:buNone/>
              <a:defRPr sz="1050" b="1" cap="all" spc="160" baseline="0">
                <a:solidFill>
                  <a:schemeClr val="tx1"/>
                </a:solidFill>
                <a:latin typeface="Inter" panose="02000503000000020004" pitchFamily="50" charset="0"/>
                <a:ea typeface="Inter" panose="02000503000000020004" pitchFamily="50" charset="0"/>
                <a:cs typeface="Inter" panose="02000503000000020004" pitchFamily="50" charset="0"/>
              </a:defRPr>
            </a:lvl1pPr>
            <a:lvl2pPr marL="585216" indent="0" algn="ctr">
              <a:buNone/>
              <a:defRPr>
                <a:solidFill>
                  <a:schemeClr val="tx1">
                    <a:tint val="75000"/>
                  </a:schemeClr>
                </a:solidFill>
              </a:defRPr>
            </a:lvl2pPr>
            <a:lvl3pPr marL="1170432" indent="0" algn="ctr">
              <a:buNone/>
              <a:defRPr>
                <a:solidFill>
                  <a:schemeClr val="tx1">
                    <a:tint val="75000"/>
                  </a:schemeClr>
                </a:solidFill>
              </a:defRPr>
            </a:lvl3pPr>
            <a:lvl4pPr marL="1755648" indent="0" algn="ctr">
              <a:buNone/>
              <a:defRPr>
                <a:solidFill>
                  <a:schemeClr val="tx1">
                    <a:tint val="75000"/>
                  </a:schemeClr>
                </a:solidFill>
              </a:defRPr>
            </a:lvl4pPr>
            <a:lvl5pPr marL="2340864" indent="0" algn="ctr">
              <a:buNone/>
              <a:defRPr>
                <a:solidFill>
                  <a:schemeClr val="tx1">
                    <a:tint val="75000"/>
                  </a:schemeClr>
                </a:solidFill>
              </a:defRPr>
            </a:lvl5pPr>
            <a:lvl6pPr marL="2926080" indent="0" algn="ctr">
              <a:buNone/>
              <a:defRPr>
                <a:solidFill>
                  <a:schemeClr val="tx1">
                    <a:tint val="75000"/>
                  </a:schemeClr>
                </a:solidFill>
              </a:defRPr>
            </a:lvl6pPr>
            <a:lvl7pPr marL="3511296" indent="0" algn="ctr">
              <a:buNone/>
              <a:defRPr>
                <a:solidFill>
                  <a:schemeClr val="tx1">
                    <a:tint val="75000"/>
                  </a:schemeClr>
                </a:solidFill>
              </a:defRPr>
            </a:lvl7pPr>
            <a:lvl8pPr marL="4096512" indent="0" algn="ctr">
              <a:buNone/>
              <a:defRPr>
                <a:solidFill>
                  <a:schemeClr val="tx1">
                    <a:tint val="75000"/>
                  </a:schemeClr>
                </a:solidFill>
              </a:defRPr>
            </a:lvl8pPr>
            <a:lvl9pPr marL="4681728" indent="0" algn="ctr">
              <a:buNone/>
              <a:defRPr>
                <a:solidFill>
                  <a:schemeClr val="tx1">
                    <a:tint val="75000"/>
                  </a:schemeClr>
                </a:solidFill>
              </a:defRPr>
            </a:lvl9pPr>
          </a:lstStyle>
          <a:p>
            <a:r>
              <a:rPr lang="en-US"/>
              <a:t>Click to edit Master subtitle style</a:t>
            </a:r>
          </a:p>
        </p:txBody>
      </p:sp>
      <p:pic>
        <p:nvPicPr>
          <p:cNvPr id="18" name="Union" descr="preencoded.png">
            <a:extLst>
              <a:ext uri="{FF2B5EF4-FFF2-40B4-BE49-F238E27FC236}">
                <a16:creationId xmlns:a16="http://schemas.microsoft.com/office/drawing/2014/main" id="{4B2C8058-2A52-FBD2-A88A-2B552585CED4}"/>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78641" y="5496587"/>
            <a:ext cx="2682240" cy="434347"/>
          </a:xfrm>
          <a:prstGeom prst="rect">
            <a:avLst/>
          </a:prstGeom>
        </p:spPr>
      </p:pic>
      <p:sp>
        <p:nvSpPr>
          <p:cNvPr id="19" name="Title 1">
            <a:extLst>
              <a:ext uri="{FF2B5EF4-FFF2-40B4-BE49-F238E27FC236}">
                <a16:creationId xmlns:a16="http://schemas.microsoft.com/office/drawing/2014/main" id="{4B5FEA5F-CB2C-3FF5-0223-355E67B85B23}"/>
              </a:ext>
            </a:extLst>
          </p:cNvPr>
          <p:cNvSpPr>
            <a:spLocks noGrp="1"/>
          </p:cNvSpPr>
          <p:nvPr>
            <p:ph type="ctrTitle"/>
          </p:nvPr>
        </p:nvSpPr>
        <p:spPr>
          <a:xfrm>
            <a:off x="5972734" y="5772149"/>
            <a:ext cx="7353431" cy="977901"/>
          </a:xfrm>
          <a:prstGeom prst="rect">
            <a:avLst/>
          </a:prstGeom>
        </p:spPr>
        <p:txBody>
          <a:bodyPr anchor="ctr" anchorCtr="0">
            <a:noAutofit/>
          </a:bodyPr>
          <a:lstStyle>
            <a:lvl1pPr>
              <a:defRPr sz="3600" cap="all" baseline="0">
                <a:solidFill>
                  <a:schemeClr val="tx1"/>
                </a:solidFill>
                <a:latin typeface="GT Standard L Extended" pitchFamily="50" charset="0"/>
              </a:defRPr>
            </a:lvl1pPr>
          </a:lstStyle>
          <a:p>
            <a:r>
              <a:rPr lang="en-US"/>
              <a:t>Click to edit Master title style</a:t>
            </a:r>
          </a:p>
        </p:txBody>
      </p:sp>
      <p:sp>
        <p:nvSpPr>
          <p:cNvPr id="6" name="Content Placeholder 2">
            <a:extLst>
              <a:ext uri="{FF2B5EF4-FFF2-40B4-BE49-F238E27FC236}">
                <a16:creationId xmlns:a16="http://schemas.microsoft.com/office/drawing/2014/main" id="{8F264E8B-C17A-16FA-16AB-17DE70932CB7}"/>
              </a:ext>
            </a:extLst>
          </p:cNvPr>
          <p:cNvSpPr>
            <a:spLocks noGrp="1"/>
          </p:cNvSpPr>
          <p:nvPr>
            <p:ph sz="half" idx="14" hasCustomPrompt="1"/>
          </p:nvPr>
        </p:nvSpPr>
        <p:spPr>
          <a:xfrm>
            <a:off x="5969690" y="6934882"/>
            <a:ext cx="3618548" cy="181534"/>
          </a:xfrm>
          <a:prstGeom prst="rect">
            <a:avLst/>
          </a:prstGeom>
        </p:spPr>
        <p:txBody>
          <a:bodyPr tIns="0" rIns="0" bIns="0">
            <a:noAutofit/>
          </a:bodyPr>
          <a:lstStyle>
            <a:lvl1pPr>
              <a:lnSpc>
                <a:spcPct val="100000"/>
              </a:lnSpc>
              <a:spcBef>
                <a:spcPts val="600"/>
              </a:spcBef>
              <a:defRPr sz="1050" cap="all" spc="160" baseline="0">
                <a:solidFill>
                  <a:schemeClr val="tx1"/>
                </a:solidFill>
                <a:latin typeface="Inter SemiBold" panose="02000703000000020004" pitchFamily="50" charset="0"/>
                <a:ea typeface="Inter SemiBold" panose="02000703000000020004" pitchFamily="50" charset="0"/>
                <a:cs typeface="Inter SemiBold" panose="02000703000000020004" pitchFamily="50" charset="0"/>
              </a:defRPr>
            </a:lvl1pPr>
            <a:lvl2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2pPr>
            <a:lvl3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3pPr>
            <a:lvl4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4pPr>
            <a:lvl5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5pPr>
            <a:lvl6pPr>
              <a:defRPr sz="2000" baseline="0"/>
            </a:lvl6pPr>
            <a:lvl7pPr>
              <a:defRPr sz="2000" baseline="0"/>
            </a:lvl7pPr>
            <a:lvl8pPr>
              <a:defRPr sz="2000" baseline="0"/>
            </a:lvl8pPr>
            <a:lvl9pPr>
              <a:defRPr sz="2000" baseline="0"/>
            </a:lvl9pPr>
          </a:lstStyle>
          <a:p>
            <a:pPr lvl="0"/>
            <a:r>
              <a:rPr lang="en-US"/>
              <a:t>CLICK TO EDIT MASTER TEXT STYLES</a:t>
            </a:r>
          </a:p>
        </p:txBody>
      </p:sp>
      <p:pic>
        <p:nvPicPr>
          <p:cNvPr id="7" name="Union" descr="preencoded.png">
            <a:extLst>
              <a:ext uri="{FF2B5EF4-FFF2-40B4-BE49-F238E27FC236}">
                <a16:creationId xmlns:a16="http://schemas.microsoft.com/office/drawing/2014/main" id="{6EFE4B1B-FBEC-0DBB-F10D-1A7A97DC17FC}"/>
              </a:ext>
            </a:extLst>
          </p:cNvPr>
          <p:cNvPicPr>
            <a:picLocks noChangeAspect="1"/>
          </p:cNvPicPr>
          <p:nvPr/>
        </p:nvPicPr>
        <p:blipFill>
          <a:blip r:embed="rId5"/>
          <a:srcRect/>
          <a:stretch/>
        </p:blipFill>
        <p:spPr>
          <a:xfrm>
            <a:off x="243840" y="746760"/>
            <a:ext cx="14142720" cy="3825240"/>
          </a:xfrm>
          <a:prstGeom prst="rect">
            <a:avLst/>
          </a:prstGeom>
        </p:spPr>
      </p:pic>
      <p:sp>
        <p:nvSpPr>
          <p:cNvPr id="10" name="TextBox 9">
            <a:extLst>
              <a:ext uri="{FF2B5EF4-FFF2-40B4-BE49-F238E27FC236}">
                <a16:creationId xmlns:a16="http://schemas.microsoft.com/office/drawing/2014/main" id="{FD6006E1-F854-BAE6-A4A2-9D3947AA8039}"/>
              </a:ext>
            </a:extLst>
          </p:cNvPr>
          <p:cNvSpPr txBox="1"/>
          <p:nvPr/>
        </p:nvSpPr>
        <p:spPr>
          <a:xfrm>
            <a:off x="5968365" y="7985760"/>
            <a:ext cx="2354579" cy="123111"/>
          </a:xfrm>
          <a:prstGeom prst="rect">
            <a:avLst/>
          </a:prstGeom>
          <a:noFill/>
        </p:spPr>
        <p:txBody>
          <a:bodyPr wrap="square" lIns="0" tIns="0" rIns="0" bIns="0">
            <a:spAutoFit/>
          </a:bodyPr>
          <a:lstStyle/>
          <a:p>
            <a:pPr algn="l"/>
            <a:r>
              <a:rPr lang="en-US" sz="800" b="0" dirty="0">
                <a:solidFill>
                  <a:srgbClr val="B4B0AC"/>
                </a:solidFill>
                <a:latin typeface="Inter" panose="02000503000000020004" pitchFamily="50" charset="0"/>
                <a:cs typeface="Inter" panose="02000503000000020004" pitchFamily="50" charset="0"/>
              </a:rPr>
              <a:t>DXC Internal</a:t>
            </a:r>
          </a:p>
        </p:txBody>
      </p:sp>
      <p:sp>
        <p:nvSpPr>
          <p:cNvPr id="11" name="Footer Placeholder 4">
            <a:extLst>
              <a:ext uri="{FF2B5EF4-FFF2-40B4-BE49-F238E27FC236}">
                <a16:creationId xmlns:a16="http://schemas.microsoft.com/office/drawing/2014/main" id="{DF4B61FB-43AA-F7C6-9DBE-87E8C3498914}"/>
              </a:ext>
            </a:extLst>
          </p:cNvPr>
          <p:cNvSpPr txBox="1">
            <a:spLocks/>
          </p:cNvSpPr>
          <p:nvPr/>
        </p:nvSpPr>
        <p:spPr>
          <a:xfrm>
            <a:off x="5968742" y="7788274"/>
            <a:ext cx="3066778" cy="17526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50" dirty="0">
                <a:solidFill>
                  <a:schemeClr val="tx1"/>
                </a:solidFill>
                <a:latin typeface="Inter" panose="02000503000000020004" pitchFamily="50" charset="0"/>
                <a:cs typeface="Inter" panose="02000503000000020004" pitchFamily="50" charset="0"/>
              </a:rPr>
              <a:t>© </a:t>
            </a:r>
            <a:fld id="{C0650B53-F5B1-403A-BD70-58B7AE2589AD}" type="datetimeyyyy">
              <a:rPr lang="en-US" sz="850" smtClean="0">
                <a:solidFill>
                  <a:schemeClr val="tx1"/>
                </a:solidFill>
                <a:latin typeface="Inter" panose="02000503000000020004" pitchFamily="50" charset="0"/>
                <a:cs typeface="Inter" panose="02000503000000020004" pitchFamily="50" charset="0"/>
              </a:rPr>
              <a:pPr algn="l"/>
              <a:t>2026</a:t>
            </a:fld>
            <a:r>
              <a:rPr lang="en-US" sz="850" dirty="0">
                <a:solidFill>
                  <a:schemeClr val="tx1"/>
                </a:solidFill>
                <a:latin typeface="Inter" panose="02000503000000020004" pitchFamily="50" charset="0"/>
                <a:cs typeface="Inter" panose="02000503000000020004" pitchFamily="50" charset="0"/>
              </a:rPr>
              <a:t> DXC Technology Company. All rights reserved.</a:t>
            </a:r>
          </a:p>
        </p:txBody>
      </p:sp>
    </p:spTree>
    <p:extLst>
      <p:ext uri="{BB962C8B-B14F-4D97-AF65-F5344CB8AC3E}">
        <p14:creationId xmlns:p14="http://schemas.microsoft.com/office/powerpoint/2010/main" val="933023765"/>
      </p:ext>
    </p:extLst>
  </p:cSld>
  <p:clrMapOvr>
    <a:masterClrMapping/>
  </p:clrMapOvr>
  <mc:AlternateContent xmlns:mc="http://schemas.openxmlformats.org/markup-compatibility/2006">
    <mc:Choice xmlns:p14="http://schemas.microsoft.com/office/powerpoint/2010/main" Requires="p14">
      <p:transition spd="slow" p14:dur="1750" advTm="2239">
        <p:fade/>
      </p:transition>
    </mc:Choice>
    <mc:Fallback>
      <p:transition spd="slow" advTm="2239">
        <p:fade/>
      </p:transition>
    </mc:Fallback>
  </mc:AlternateContent>
  <p:hf sldNum="0" hdr="0" ftr="0" dt="0"/>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ig Picture">
    <p:bg>
      <p:bgPr>
        <a:solidFill>
          <a:srgbClr val="000000"/>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91440" y="-91440"/>
            <a:ext cx="14813280" cy="8412480"/>
            <a:chOff x="-91440" y="-91440"/>
            <a:chExt cx="14813280" cy="8412480"/>
          </a:xfrm>
        </p:grpSpPr>
        <p:cxnSp>
          <p:nvCxnSpPr>
            <p:cNvPr id="11" name="Straight Connector 10"/>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8" name="Picture Placeholder 7"/>
          <p:cNvSpPr>
            <a:spLocks noGrp="1"/>
          </p:cNvSpPr>
          <p:nvPr>
            <p:ph type="pic" sz="quarter" idx="13"/>
          </p:nvPr>
        </p:nvSpPr>
        <p:spPr>
          <a:xfrm>
            <a:off x="0" y="0"/>
            <a:ext cx="14630400" cy="8229600"/>
          </a:xfrm>
          <a:solidFill>
            <a:schemeClr val="bg1">
              <a:lumMod val="85000"/>
            </a:schemeClr>
          </a:solidFill>
        </p:spPr>
        <p:txBody>
          <a:bodyPr anchor="ctr" anchorCtr="0">
            <a:normAutofit/>
          </a:bodyPr>
          <a:lstStyle>
            <a:lvl1pPr algn="ctr">
              <a:defRPr sz="1600" b="0">
                <a:solidFill>
                  <a:schemeClr val="bg1"/>
                </a:solidFill>
              </a:defRPr>
            </a:lvl1pPr>
          </a:lstStyle>
          <a:p>
            <a:r>
              <a:rPr lang="en-US" dirty="0"/>
              <a:t>Click icon to add picture</a:t>
            </a:r>
          </a:p>
        </p:txBody>
      </p:sp>
      <p:sp>
        <p:nvSpPr>
          <p:cNvPr id="14"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b="0" smtClean="0">
                <a:solidFill>
                  <a:schemeClr val="bg1"/>
                </a:solidFill>
              </a:rPr>
              <a:pPr algn="r" defTabSz="820738">
                <a:spcBef>
                  <a:spcPct val="50000"/>
                </a:spcBef>
              </a:pPr>
              <a:t>February 10, 2026</a:t>
            </a:fld>
            <a:endParaRPr lang="en-US" sz="1100" b="0" dirty="0">
              <a:solidFill>
                <a:schemeClr val="bg1"/>
              </a:solidFill>
            </a:endParaRPr>
          </a:p>
        </p:txBody>
      </p:sp>
      <p:sp>
        <p:nvSpPr>
          <p:cNvPr id="15"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bg1"/>
                </a:solidFill>
              </a:rPr>
              <a:pPr/>
              <a:t>‹#›</a:t>
            </a:fld>
            <a:endParaRPr lang="en-US" sz="1100" b="1" dirty="0">
              <a:solidFill>
                <a:schemeClr val="bg1"/>
              </a:solidFill>
            </a:endParaRPr>
          </a:p>
        </p:txBody>
      </p:sp>
      <p:sp>
        <p:nvSpPr>
          <p:cNvPr id="16"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bg1"/>
                </a:solidFill>
              </a:rPr>
              <a:t>© 2021 DXC Technology Company. All rights reserved.</a:t>
            </a:r>
          </a:p>
        </p:txBody>
      </p:sp>
      <p:pic>
        <p:nvPicPr>
          <p:cNvPr id="44" name="Graphic 43">
            <a:extLst>
              <a:ext uri="{FF2B5EF4-FFF2-40B4-BE49-F238E27FC236}">
                <a16:creationId xmlns:a16="http://schemas.microsoft.com/office/drawing/2014/main" id="{A2BEF977-E587-4D30-B5BF-3E5AC49DEAE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7579053"/>
            <a:ext cx="2286000" cy="259237"/>
          </a:xfrm>
          <a:prstGeom prst="rect">
            <a:avLst/>
          </a:prstGeom>
        </p:spPr>
      </p:pic>
    </p:spTree>
    <p:extLst>
      <p:ext uri="{BB962C8B-B14F-4D97-AF65-F5344CB8AC3E}">
        <p14:creationId xmlns:p14="http://schemas.microsoft.com/office/powerpoint/2010/main" val="1240162553"/>
      </p:ext>
    </p:extLst>
  </p:cSld>
  <p:clrMapOvr>
    <a:masterClrMapping/>
  </p:clrMapOvr>
  <mc:AlternateContent xmlns:mc="http://schemas.openxmlformats.org/markup-compatibility/2006">
    <mc:Choice xmlns:p14="http://schemas.microsoft.com/office/powerpoint/2010/main" Requires="p14">
      <p:transition spd="slow" p14:dur="1750" advTm="2239">
        <p:fade/>
      </p:transition>
    </mc:Choice>
    <mc:Fallback>
      <p:transition spd="slow" advTm="2239">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5">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3011DD-6332-9F0F-B084-7137C8EF453B}"/>
              </a:ext>
            </a:extLst>
          </p:cNvPr>
          <p:cNvPicPr>
            <a:picLocks noChangeAspect="1"/>
          </p:cNvPicPr>
          <p:nvPr/>
        </p:nvPicPr>
        <p:blipFill>
          <a:blip r:embed="rId2"/>
          <a:stretch>
            <a:fillRect/>
          </a:stretch>
        </p:blipFill>
        <p:spPr>
          <a:xfrm>
            <a:off x="0" y="0"/>
            <a:ext cx="14630400" cy="8229600"/>
          </a:xfrm>
          <a:prstGeom prst="rect">
            <a:avLst/>
          </a:prstGeom>
        </p:spPr>
      </p:pic>
      <p:pic>
        <p:nvPicPr>
          <p:cNvPr id="3" name="Union" descr="preencoded.png">
            <a:extLst>
              <a:ext uri="{FF2B5EF4-FFF2-40B4-BE49-F238E27FC236}">
                <a16:creationId xmlns:a16="http://schemas.microsoft.com/office/drawing/2014/main" id="{EEA4C39E-49C9-769F-6A3C-4C3CF1A5F16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1704320" y="548640"/>
            <a:ext cx="2377440" cy="388620"/>
          </a:xfrm>
          <a:prstGeom prst="rect">
            <a:avLst/>
          </a:prstGeom>
        </p:spPr>
      </p:pic>
      <p:pic>
        <p:nvPicPr>
          <p:cNvPr id="6" name="Group 15515" descr="preencoded.png">
            <a:extLst>
              <a:ext uri="{FF2B5EF4-FFF2-40B4-BE49-F238E27FC236}">
                <a16:creationId xmlns:a16="http://schemas.microsoft.com/office/drawing/2014/main" id="{72CDACAB-F996-85AE-6509-9936932E337A}"/>
              </a:ext>
            </a:extLst>
          </p:cNvPr>
          <p:cNvPicPr>
            <a:picLocks noChangeAspect="1"/>
          </p:cNvPicPr>
          <p:nvPr/>
        </p:nvPicPr>
        <p:blipFill>
          <a:blip r:embed="rId5"/>
          <a:srcRect/>
          <a:stretch/>
        </p:blipFill>
        <p:spPr>
          <a:xfrm>
            <a:off x="152400" y="4785360"/>
            <a:ext cx="14325600" cy="3291840"/>
          </a:xfrm>
          <a:prstGeom prst="rect">
            <a:avLst/>
          </a:prstGeom>
        </p:spPr>
      </p:pic>
      <p:sp>
        <p:nvSpPr>
          <p:cNvPr id="9" name="Subtitle 2">
            <a:extLst>
              <a:ext uri="{FF2B5EF4-FFF2-40B4-BE49-F238E27FC236}">
                <a16:creationId xmlns:a16="http://schemas.microsoft.com/office/drawing/2014/main" id="{F094202A-ADEE-8CFF-1CA7-B4EBFBE996D3}"/>
              </a:ext>
            </a:extLst>
          </p:cNvPr>
          <p:cNvSpPr>
            <a:spLocks noGrp="1"/>
          </p:cNvSpPr>
          <p:nvPr>
            <p:ph type="subTitle" idx="1"/>
          </p:nvPr>
        </p:nvSpPr>
        <p:spPr>
          <a:xfrm>
            <a:off x="634365" y="5220920"/>
            <a:ext cx="3618548" cy="167641"/>
          </a:xfrm>
          <a:prstGeom prst="rect">
            <a:avLst/>
          </a:prstGeom>
        </p:spPr>
        <p:txBody>
          <a:bodyPr bIns="0" anchor="b" anchorCtr="0">
            <a:noAutofit/>
          </a:bodyPr>
          <a:lstStyle>
            <a:lvl1pPr marL="0" indent="0" algn="l">
              <a:spcBef>
                <a:spcPts val="0"/>
              </a:spcBef>
              <a:buNone/>
              <a:defRPr sz="1050" b="1" cap="all" spc="160" baseline="0">
                <a:solidFill>
                  <a:schemeClr val="tx1"/>
                </a:solidFill>
                <a:latin typeface="Inter" panose="02000503000000020004" pitchFamily="50" charset="0"/>
                <a:ea typeface="Inter" panose="02000503000000020004" pitchFamily="50" charset="0"/>
                <a:cs typeface="Inter" panose="02000503000000020004" pitchFamily="50" charset="0"/>
              </a:defRPr>
            </a:lvl1pPr>
            <a:lvl2pPr marL="585216" indent="0" algn="ctr">
              <a:buNone/>
              <a:defRPr>
                <a:solidFill>
                  <a:schemeClr val="tx1">
                    <a:tint val="75000"/>
                  </a:schemeClr>
                </a:solidFill>
              </a:defRPr>
            </a:lvl2pPr>
            <a:lvl3pPr marL="1170432" indent="0" algn="ctr">
              <a:buNone/>
              <a:defRPr>
                <a:solidFill>
                  <a:schemeClr val="tx1">
                    <a:tint val="75000"/>
                  </a:schemeClr>
                </a:solidFill>
              </a:defRPr>
            </a:lvl3pPr>
            <a:lvl4pPr marL="1755648" indent="0" algn="ctr">
              <a:buNone/>
              <a:defRPr>
                <a:solidFill>
                  <a:schemeClr val="tx1">
                    <a:tint val="75000"/>
                  </a:schemeClr>
                </a:solidFill>
              </a:defRPr>
            </a:lvl4pPr>
            <a:lvl5pPr marL="2340864" indent="0" algn="ctr">
              <a:buNone/>
              <a:defRPr>
                <a:solidFill>
                  <a:schemeClr val="tx1">
                    <a:tint val="75000"/>
                  </a:schemeClr>
                </a:solidFill>
              </a:defRPr>
            </a:lvl5pPr>
            <a:lvl6pPr marL="2926080" indent="0" algn="ctr">
              <a:buNone/>
              <a:defRPr>
                <a:solidFill>
                  <a:schemeClr val="tx1">
                    <a:tint val="75000"/>
                  </a:schemeClr>
                </a:solidFill>
              </a:defRPr>
            </a:lvl6pPr>
            <a:lvl7pPr marL="3511296" indent="0" algn="ctr">
              <a:buNone/>
              <a:defRPr>
                <a:solidFill>
                  <a:schemeClr val="tx1">
                    <a:tint val="75000"/>
                  </a:schemeClr>
                </a:solidFill>
              </a:defRPr>
            </a:lvl7pPr>
            <a:lvl8pPr marL="4096512" indent="0" algn="ctr">
              <a:buNone/>
              <a:defRPr>
                <a:solidFill>
                  <a:schemeClr val="tx1">
                    <a:tint val="75000"/>
                  </a:schemeClr>
                </a:solidFill>
              </a:defRPr>
            </a:lvl8pPr>
            <a:lvl9pPr marL="4681728" indent="0" algn="ctr">
              <a:buNone/>
              <a:defRPr>
                <a:solidFill>
                  <a:schemeClr val="tx1">
                    <a:tint val="75000"/>
                  </a:schemeClr>
                </a:solidFill>
              </a:defRPr>
            </a:lvl9pPr>
          </a:lstStyle>
          <a:p>
            <a:r>
              <a:rPr lang="en-US"/>
              <a:t>Click to edit Master subtitle style</a:t>
            </a:r>
          </a:p>
        </p:txBody>
      </p:sp>
      <p:sp>
        <p:nvSpPr>
          <p:cNvPr id="22" name="Title 1">
            <a:extLst>
              <a:ext uri="{FF2B5EF4-FFF2-40B4-BE49-F238E27FC236}">
                <a16:creationId xmlns:a16="http://schemas.microsoft.com/office/drawing/2014/main" id="{4A037E8E-E172-D17B-2149-6A94B7D28793}"/>
              </a:ext>
            </a:extLst>
          </p:cNvPr>
          <p:cNvSpPr>
            <a:spLocks noGrp="1"/>
          </p:cNvSpPr>
          <p:nvPr>
            <p:ph type="ctrTitle"/>
          </p:nvPr>
        </p:nvSpPr>
        <p:spPr>
          <a:xfrm>
            <a:off x="634365" y="5545723"/>
            <a:ext cx="8979898" cy="977901"/>
          </a:xfrm>
          <a:prstGeom prst="rect">
            <a:avLst/>
          </a:prstGeom>
        </p:spPr>
        <p:txBody>
          <a:bodyPr anchor="ctr" anchorCtr="0">
            <a:noAutofit/>
          </a:bodyPr>
          <a:lstStyle>
            <a:lvl1pPr>
              <a:defRPr sz="3600" cap="all" baseline="0">
                <a:solidFill>
                  <a:schemeClr val="tx1"/>
                </a:solidFill>
                <a:latin typeface="GT Standard L Extended" pitchFamily="50" charset="0"/>
              </a:defRPr>
            </a:lvl1pPr>
          </a:lstStyle>
          <a:p>
            <a:r>
              <a:rPr lang="en-US"/>
              <a:t>Click to edit Master title style</a:t>
            </a:r>
          </a:p>
        </p:txBody>
      </p:sp>
      <p:sp>
        <p:nvSpPr>
          <p:cNvPr id="13" name="Content Placeholder 2">
            <a:extLst>
              <a:ext uri="{FF2B5EF4-FFF2-40B4-BE49-F238E27FC236}">
                <a16:creationId xmlns:a16="http://schemas.microsoft.com/office/drawing/2014/main" id="{63B05D65-796A-C5FE-8595-B4F11391A12C}"/>
              </a:ext>
            </a:extLst>
          </p:cNvPr>
          <p:cNvSpPr>
            <a:spLocks noGrp="1"/>
          </p:cNvSpPr>
          <p:nvPr>
            <p:ph sz="half" idx="14" hasCustomPrompt="1"/>
          </p:nvPr>
        </p:nvSpPr>
        <p:spPr>
          <a:xfrm>
            <a:off x="634365" y="6688388"/>
            <a:ext cx="3618548" cy="181534"/>
          </a:xfrm>
          <a:prstGeom prst="rect">
            <a:avLst/>
          </a:prstGeom>
        </p:spPr>
        <p:txBody>
          <a:bodyPr tIns="0" rIns="0" bIns="0">
            <a:noAutofit/>
          </a:bodyPr>
          <a:lstStyle>
            <a:lvl1pPr>
              <a:lnSpc>
                <a:spcPct val="100000"/>
              </a:lnSpc>
              <a:spcBef>
                <a:spcPts val="600"/>
              </a:spcBef>
              <a:defRPr sz="1050" cap="all" spc="160" baseline="0">
                <a:solidFill>
                  <a:schemeClr val="tx1"/>
                </a:solidFill>
                <a:latin typeface="Inter SemiBold" panose="02000703000000020004" pitchFamily="50" charset="0"/>
                <a:ea typeface="Inter SemiBold" panose="02000703000000020004" pitchFamily="50" charset="0"/>
                <a:cs typeface="Inter SemiBold" panose="02000703000000020004" pitchFamily="50" charset="0"/>
              </a:defRPr>
            </a:lvl1pPr>
            <a:lvl2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2pPr>
            <a:lvl3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3pPr>
            <a:lvl4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4pPr>
            <a:lvl5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5pPr>
            <a:lvl6pPr>
              <a:defRPr sz="2000" baseline="0"/>
            </a:lvl6pPr>
            <a:lvl7pPr>
              <a:defRPr sz="2000" baseline="0"/>
            </a:lvl7pPr>
            <a:lvl8pPr>
              <a:defRPr sz="2000" baseline="0"/>
            </a:lvl8pPr>
            <a:lvl9pPr>
              <a:defRPr sz="2000" baseline="0"/>
            </a:lvl9pPr>
          </a:lstStyle>
          <a:p>
            <a:pPr lvl="0"/>
            <a:r>
              <a:rPr lang="en-US"/>
              <a:t>CLICK TO EDIT MASTER TEXT STYLES</a:t>
            </a:r>
          </a:p>
        </p:txBody>
      </p:sp>
      <p:sp>
        <p:nvSpPr>
          <p:cNvPr id="7" name="TextBox 6">
            <a:extLst>
              <a:ext uri="{FF2B5EF4-FFF2-40B4-BE49-F238E27FC236}">
                <a16:creationId xmlns:a16="http://schemas.microsoft.com/office/drawing/2014/main" id="{8BFBF47D-C676-43C2-A94C-DC56E5D22589}"/>
              </a:ext>
            </a:extLst>
          </p:cNvPr>
          <p:cNvSpPr txBox="1"/>
          <p:nvPr/>
        </p:nvSpPr>
        <p:spPr>
          <a:xfrm>
            <a:off x="634365" y="7704772"/>
            <a:ext cx="2354579" cy="123111"/>
          </a:xfrm>
          <a:prstGeom prst="rect">
            <a:avLst/>
          </a:prstGeom>
          <a:noFill/>
        </p:spPr>
        <p:txBody>
          <a:bodyPr wrap="square" lIns="0" tIns="0" rIns="0" bIns="0">
            <a:spAutoFit/>
          </a:bodyPr>
          <a:lstStyle/>
          <a:p>
            <a:pPr algn="l"/>
            <a:r>
              <a:rPr lang="en-US" sz="800" b="0" dirty="0">
                <a:solidFill>
                  <a:srgbClr val="B4B0AC"/>
                </a:solidFill>
                <a:latin typeface="Inter" panose="02000503000000020004" pitchFamily="50" charset="0"/>
                <a:cs typeface="Inter" panose="02000503000000020004" pitchFamily="50" charset="0"/>
              </a:rPr>
              <a:t>DXC Internal</a:t>
            </a:r>
          </a:p>
        </p:txBody>
      </p:sp>
      <p:sp>
        <p:nvSpPr>
          <p:cNvPr id="8" name="Footer Placeholder 4">
            <a:extLst>
              <a:ext uri="{FF2B5EF4-FFF2-40B4-BE49-F238E27FC236}">
                <a16:creationId xmlns:a16="http://schemas.microsoft.com/office/drawing/2014/main" id="{234A3979-0F25-DD7B-7C6E-91145AEF7A2A}"/>
              </a:ext>
            </a:extLst>
          </p:cNvPr>
          <p:cNvSpPr txBox="1">
            <a:spLocks/>
          </p:cNvSpPr>
          <p:nvPr/>
        </p:nvSpPr>
        <p:spPr>
          <a:xfrm>
            <a:off x="634742" y="7507286"/>
            <a:ext cx="3066778" cy="17526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50" dirty="0">
                <a:solidFill>
                  <a:schemeClr val="tx1"/>
                </a:solidFill>
                <a:latin typeface="Inter" panose="02000503000000020004" pitchFamily="50" charset="0"/>
                <a:cs typeface="Inter" panose="02000503000000020004" pitchFamily="50" charset="0"/>
              </a:rPr>
              <a:t>© </a:t>
            </a:r>
            <a:fld id="{C0650B53-F5B1-403A-BD70-58B7AE2589AD}" type="datetimeyyyy">
              <a:rPr lang="en-US" sz="850" smtClean="0">
                <a:solidFill>
                  <a:schemeClr val="tx1"/>
                </a:solidFill>
                <a:latin typeface="Inter" panose="02000503000000020004" pitchFamily="50" charset="0"/>
                <a:cs typeface="Inter" panose="02000503000000020004" pitchFamily="50" charset="0"/>
              </a:rPr>
              <a:pPr algn="l"/>
              <a:t>2026</a:t>
            </a:fld>
            <a:r>
              <a:rPr lang="en-US" sz="850" dirty="0">
                <a:solidFill>
                  <a:schemeClr val="tx1"/>
                </a:solidFill>
                <a:latin typeface="Inter" panose="02000503000000020004" pitchFamily="50" charset="0"/>
                <a:cs typeface="Inter" panose="02000503000000020004" pitchFamily="50" charset="0"/>
              </a:rPr>
              <a:t> DXC Technology Company. All rights reserved.</a:t>
            </a:r>
          </a:p>
        </p:txBody>
      </p:sp>
    </p:spTree>
    <p:extLst>
      <p:ext uri="{BB962C8B-B14F-4D97-AF65-F5344CB8AC3E}">
        <p14:creationId xmlns:p14="http://schemas.microsoft.com/office/powerpoint/2010/main" val="3155354051"/>
      </p:ext>
    </p:extLst>
  </p:cSld>
  <p:clrMapOvr>
    <a:masterClrMapping/>
  </p:clrMapOvr>
  <mc:AlternateContent xmlns:mc="http://schemas.openxmlformats.org/markup-compatibility/2006">
    <mc:Choice xmlns:p14="http://schemas.microsoft.com/office/powerpoint/2010/main" Requires="p14">
      <p:transition spd="slow" p14:dur="1750" advTm="2239">
        <p:fade/>
      </p:transition>
    </mc:Choice>
    <mc:Fallback>
      <p:transition spd="slow" advTm="2239">
        <p:fade/>
      </p:transition>
    </mc:Fallback>
  </mc:AlternateContent>
  <p:hf sldNum="0" hdr="0" ftr="0" dt="0"/>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6">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7E7A01-30CB-9E48-858C-7EB48E00B568}"/>
              </a:ext>
            </a:extLst>
          </p:cNvPr>
          <p:cNvPicPr>
            <a:picLocks noChangeAspect="1"/>
          </p:cNvPicPr>
          <p:nvPr/>
        </p:nvPicPr>
        <p:blipFill>
          <a:blip r:embed="rId2"/>
          <a:stretch>
            <a:fillRect/>
          </a:stretch>
        </p:blipFill>
        <p:spPr>
          <a:xfrm>
            <a:off x="0" y="0"/>
            <a:ext cx="14630400" cy="8229600"/>
          </a:xfrm>
          <a:prstGeom prst="rect">
            <a:avLst/>
          </a:prstGeom>
        </p:spPr>
      </p:pic>
      <p:pic>
        <p:nvPicPr>
          <p:cNvPr id="5" name="Group 15512" descr="preencoded.png">
            <a:extLst>
              <a:ext uri="{FF2B5EF4-FFF2-40B4-BE49-F238E27FC236}">
                <a16:creationId xmlns:a16="http://schemas.microsoft.com/office/drawing/2014/main" id="{21103DBB-9305-565B-85C3-9892A859785E}"/>
              </a:ext>
            </a:extLst>
          </p:cNvPr>
          <p:cNvPicPr>
            <a:picLocks noChangeAspect="1"/>
          </p:cNvPicPr>
          <p:nvPr/>
        </p:nvPicPr>
        <p:blipFill>
          <a:blip r:embed="rId3"/>
          <a:srcRect/>
          <a:stretch/>
        </p:blipFill>
        <p:spPr>
          <a:xfrm>
            <a:off x="152400" y="4785360"/>
            <a:ext cx="14325600" cy="3291840"/>
          </a:xfrm>
          <a:prstGeom prst="rect">
            <a:avLst/>
          </a:prstGeom>
        </p:spPr>
      </p:pic>
      <p:sp>
        <p:nvSpPr>
          <p:cNvPr id="9" name="Subtitle 2">
            <a:extLst>
              <a:ext uri="{FF2B5EF4-FFF2-40B4-BE49-F238E27FC236}">
                <a16:creationId xmlns:a16="http://schemas.microsoft.com/office/drawing/2014/main" id="{F094202A-ADEE-8CFF-1CA7-B4EBFBE996D3}"/>
              </a:ext>
            </a:extLst>
          </p:cNvPr>
          <p:cNvSpPr>
            <a:spLocks noGrp="1"/>
          </p:cNvSpPr>
          <p:nvPr>
            <p:ph type="subTitle" idx="1"/>
          </p:nvPr>
        </p:nvSpPr>
        <p:spPr>
          <a:xfrm>
            <a:off x="634365" y="5220920"/>
            <a:ext cx="3618548" cy="167641"/>
          </a:xfrm>
          <a:prstGeom prst="rect">
            <a:avLst/>
          </a:prstGeom>
        </p:spPr>
        <p:txBody>
          <a:bodyPr bIns="0" anchor="b" anchorCtr="0">
            <a:noAutofit/>
          </a:bodyPr>
          <a:lstStyle>
            <a:lvl1pPr marL="0" indent="0" algn="l">
              <a:spcBef>
                <a:spcPts val="0"/>
              </a:spcBef>
              <a:buNone/>
              <a:defRPr sz="1050" b="1" cap="all" spc="160" baseline="0">
                <a:solidFill>
                  <a:schemeClr val="bg1"/>
                </a:solidFill>
                <a:latin typeface="Inter" panose="02000503000000020004" pitchFamily="50" charset="0"/>
                <a:ea typeface="Inter" panose="02000503000000020004" pitchFamily="50" charset="0"/>
                <a:cs typeface="Inter" panose="02000503000000020004" pitchFamily="50" charset="0"/>
              </a:defRPr>
            </a:lvl1pPr>
            <a:lvl2pPr marL="585216" indent="0" algn="ctr">
              <a:buNone/>
              <a:defRPr>
                <a:solidFill>
                  <a:schemeClr val="tx1">
                    <a:tint val="75000"/>
                  </a:schemeClr>
                </a:solidFill>
              </a:defRPr>
            </a:lvl2pPr>
            <a:lvl3pPr marL="1170432" indent="0" algn="ctr">
              <a:buNone/>
              <a:defRPr>
                <a:solidFill>
                  <a:schemeClr val="tx1">
                    <a:tint val="75000"/>
                  </a:schemeClr>
                </a:solidFill>
              </a:defRPr>
            </a:lvl3pPr>
            <a:lvl4pPr marL="1755648" indent="0" algn="ctr">
              <a:buNone/>
              <a:defRPr>
                <a:solidFill>
                  <a:schemeClr val="tx1">
                    <a:tint val="75000"/>
                  </a:schemeClr>
                </a:solidFill>
              </a:defRPr>
            </a:lvl4pPr>
            <a:lvl5pPr marL="2340864" indent="0" algn="ctr">
              <a:buNone/>
              <a:defRPr>
                <a:solidFill>
                  <a:schemeClr val="tx1">
                    <a:tint val="75000"/>
                  </a:schemeClr>
                </a:solidFill>
              </a:defRPr>
            </a:lvl5pPr>
            <a:lvl6pPr marL="2926080" indent="0" algn="ctr">
              <a:buNone/>
              <a:defRPr>
                <a:solidFill>
                  <a:schemeClr val="tx1">
                    <a:tint val="75000"/>
                  </a:schemeClr>
                </a:solidFill>
              </a:defRPr>
            </a:lvl6pPr>
            <a:lvl7pPr marL="3511296" indent="0" algn="ctr">
              <a:buNone/>
              <a:defRPr>
                <a:solidFill>
                  <a:schemeClr val="tx1">
                    <a:tint val="75000"/>
                  </a:schemeClr>
                </a:solidFill>
              </a:defRPr>
            </a:lvl7pPr>
            <a:lvl8pPr marL="4096512" indent="0" algn="ctr">
              <a:buNone/>
              <a:defRPr>
                <a:solidFill>
                  <a:schemeClr val="tx1">
                    <a:tint val="75000"/>
                  </a:schemeClr>
                </a:solidFill>
              </a:defRPr>
            </a:lvl8pPr>
            <a:lvl9pPr marL="4681728" indent="0" algn="ctr">
              <a:buNone/>
              <a:defRPr>
                <a:solidFill>
                  <a:schemeClr val="tx1">
                    <a:tint val="75000"/>
                  </a:schemeClr>
                </a:solidFill>
              </a:defRPr>
            </a:lvl9pPr>
          </a:lstStyle>
          <a:p>
            <a:r>
              <a:rPr lang="en-US"/>
              <a:t>Click to edit Master subtitle style</a:t>
            </a:r>
          </a:p>
        </p:txBody>
      </p:sp>
      <p:sp>
        <p:nvSpPr>
          <p:cNvPr id="22" name="Title 1">
            <a:extLst>
              <a:ext uri="{FF2B5EF4-FFF2-40B4-BE49-F238E27FC236}">
                <a16:creationId xmlns:a16="http://schemas.microsoft.com/office/drawing/2014/main" id="{4A037E8E-E172-D17B-2149-6A94B7D28793}"/>
              </a:ext>
            </a:extLst>
          </p:cNvPr>
          <p:cNvSpPr>
            <a:spLocks noGrp="1"/>
          </p:cNvSpPr>
          <p:nvPr>
            <p:ph type="ctrTitle"/>
          </p:nvPr>
        </p:nvSpPr>
        <p:spPr>
          <a:xfrm>
            <a:off x="634365" y="5545723"/>
            <a:ext cx="8979898" cy="977901"/>
          </a:xfrm>
          <a:prstGeom prst="rect">
            <a:avLst/>
          </a:prstGeom>
        </p:spPr>
        <p:txBody>
          <a:bodyPr anchor="ctr" anchorCtr="0">
            <a:noAutofit/>
          </a:bodyPr>
          <a:lstStyle>
            <a:lvl1pPr>
              <a:defRPr sz="3600" cap="all" baseline="0">
                <a:solidFill>
                  <a:schemeClr val="bg1"/>
                </a:solidFill>
                <a:latin typeface="GT Standard L Extended" pitchFamily="50" charset="0"/>
              </a:defRPr>
            </a:lvl1pPr>
          </a:lstStyle>
          <a:p>
            <a:r>
              <a:rPr lang="en-US"/>
              <a:t>Click to edit Master title style</a:t>
            </a:r>
          </a:p>
        </p:txBody>
      </p:sp>
      <p:pic>
        <p:nvPicPr>
          <p:cNvPr id="7" name="Union" descr="preencoded.png">
            <a:extLst>
              <a:ext uri="{FF2B5EF4-FFF2-40B4-BE49-F238E27FC236}">
                <a16:creationId xmlns:a16="http://schemas.microsoft.com/office/drawing/2014/main" id="{7866248D-BB5B-9220-4ED6-3D380BCCF354}"/>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1704320" y="548640"/>
            <a:ext cx="2377440" cy="388620"/>
          </a:xfrm>
          <a:prstGeom prst="rect">
            <a:avLst/>
          </a:prstGeom>
        </p:spPr>
      </p:pic>
      <p:sp>
        <p:nvSpPr>
          <p:cNvPr id="10" name="Content Placeholder 2">
            <a:extLst>
              <a:ext uri="{FF2B5EF4-FFF2-40B4-BE49-F238E27FC236}">
                <a16:creationId xmlns:a16="http://schemas.microsoft.com/office/drawing/2014/main" id="{AC28DCBC-DB82-30E8-9152-8C2030787197}"/>
              </a:ext>
            </a:extLst>
          </p:cNvPr>
          <p:cNvSpPr>
            <a:spLocks noGrp="1"/>
          </p:cNvSpPr>
          <p:nvPr>
            <p:ph sz="half" idx="14" hasCustomPrompt="1"/>
          </p:nvPr>
        </p:nvSpPr>
        <p:spPr>
          <a:xfrm>
            <a:off x="634365" y="6688388"/>
            <a:ext cx="3618548" cy="181534"/>
          </a:xfrm>
          <a:prstGeom prst="rect">
            <a:avLst/>
          </a:prstGeom>
        </p:spPr>
        <p:txBody>
          <a:bodyPr tIns="0" rIns="0" bIns="0">
            <a:noAutofit/>
          </a:bodyPr>
          <a:lstStyle>
            <a:lvl1pPr>
              <a:lnSpc>
                <a:spcPct val="100000"/>
              </a:lnSpc>
              <a:spcBef>
                <a:spcPts val="600"/>
              </a:spcBef>
              <a:defRPr sz="1050" cap="all" spc="160" baseline="0">
                <a:solidFill>
                  <a:schemeClr val="bg1"/>
                </a:solidFill>
                <a:latin typeface="Inter SemiBold" panose="02000703000000020004" pitchFamily="50" charset="0"/>
                <a:ea typeface="Inter SemiBold" panose="02000703000000020004" pitchFamily="50" charset="0"/>
                <a:cs typeface="Inter SemiBold" panose="02000703000000020004" pitchFamily="50" charset="0"/>
              </a:defRPr>
            </a:lvl1pPr>
            <a:lvl2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2pPr>
            <a:lvl3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3pPr>
            <a:lvl4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4pPr>
            <a:lvl5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5pPr>
            <a:lvl6pPr>
              <a:defRPr sz="2000" baseline="0"/>
            </a:lvl6pPr>
            <a:lvl7pPr>
              <a:defRPr sz="2000" baseline="0"/>
            </a:lvl7pPr>
            <a:lvl8pPr>
              <a:defRPr sz="2000" baseline="0"/>
            </a:lvl8pPr>
            <a:lvl9pPr>
              <a:defRPr sz="2000" baseline="0"/>
            </a:lvl9pPr>
          </a:lstStyle>
          <a:p>
            <a:pPr lvl="0"/>
            <a:r>
              <a:rPr lang="en-US"/>
              <a:t>CLICK TO EDIT MASTER TEXT STYLES</a:t>
            </a:r>
          </a:p>
        </p:txBody>
      </p:sp>
      <p:sp>
        <p:nvSpPr>
          <p:cNvPr id="2" name="TextBox 1">
            <a:extLst>
              <a:ext uri="{FF2B5EF4-FFF2-40B4-BE49-F238E27FC236}">
                <a16:creationId xmlns:a16="http://schemas.microsoft.com/office/drawing/2014/main" id="{D25226DD-3127-726B-6004-D9716CDA3D09}"/>
              </a:ext>
            </a:extLst>
          </p:cNvPr>
          <p:cNvSpPr txBox="1"/>
          <p:nvPr/>
        </p:nvSpPr>
        <p:spPr>
          <a:xfrm>
            <a:off x="634365" y="7704772"/>
            <a:ext cx="2354579" cy="123111"/>
          </a:xfrm>
          <a:prstGeom prst="rect">
            <a:avLst/>
          </a:prstGeom>
          <a:noFill/>
        </p:spPr>
        <p:txBody>
          <a:bodyPr wrap="square" lIns="0" tIns="0" rIns="0" bIns="0">
            <a:spAutoFit/>
          </a:bodyPr>
          <a:lstStyle/>
          <a:p>
            <a:pPr algn="l"/>
            <a:r>
              <a:rPr lang="en-US" sz="800" b="0" dirty="0">
                <a:solidFill>
                  <a:srgbClr val="6D6D6D"/>
                </a:solidFill>
                <a:latin typeface="Inter" panose="02000503000000020004" pitchFamily="50" charset="0"/>
                <a:cs typeface="Inter" panose="02000503000000020004" pitchFamily="50" charset="0"/>
              </a:rPr>
              <a:t>DXC Internal</a:t>
            </a:r>
          </a:p>
        </p:txBody>
      </p:sp>
      <p:sp>
        <p:nvSpPr>
          <p:cNvPr id="3" name="Footer Placeholder 4">
            <a:extLst>
              <a:ext uri="{FF2B5EF4-FFF2-40B4-BE49-F238E27FC236}">
                <a16:creationId xmlns:a16="http://schemas.microsoft.com/office/drawing/2014/main" id="{03E67008-5195-3926-D34D-762DEE809CF5}"/>
              </a:ext>
            </a:extLst>
          </p:cNvPr>
          <p:cNvSpPr txBox="1">
            <a:spLocks/>
          </p:cNvSpPr>
          <p:nvPr/>
        </p:nvSpPr>
        <p:spPr>
          <a:xfrm>
            <a:off x="634742" y="7507286"/>
            <a:ext cx="3066778" cy="17526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50" dirty="0">
                <a:solidFill>
                  <a:schemeClr val="bg1"/>
                </a:solidFill>
                <a:latin typeface="Inter" panose="02000503000000020004" pitchFamily="50" charset="0"/>
                <a:cs typeface="Inter" panose="02000503000000020004" pitchFamily="50" charset="0"/>
              </a:rPr>
              <a:t>© </a:t>
            </a:r>
            <a:fld id="{C0650B53-F5B1-403A-BD70-58B7AE2589AD}" type="datetimeyyyy">
              <a:rPr lang="en-US" sz="850" smtClean="0">
                <a:solidFill>
                  <a:schemeClr val="bg1"/>
                </a:solidFill>
                <a:latin typeface="Inter" panose="02000503000000020004" pitchFamily="50" charset="0"/>
                <a:cs typeface="Inter" panose="02000503000000020004" pitchFamily="50" charset="0"/>
              </a:rPr>
              <a:pPr algn="l"/>
              <a:t>2026</a:t>
            </a:fld>
            <a:r>
              <a:rPr lang="en-US" sz="850" dirty="0">
                <a:solidFill>
                  <a:schemeClr val="bg1"/>
                </a:solidFill>
                <a:latin typeface="Inter" panose="02000503000000020004" pitchFamily="50" charset="0"/>
                <a:cs typeface="Inter" panose="02000503000000020004" pitchFamily="50" charset="0"/>
              </a:rPr>
              <a:t> DXC Technology Company. All rights reserved.</a:t>
            </a:r>
          </a:p>
        </p:txBody>
      </p:sp>
    </p:spTree>
    <p:extLst>
      <p:ext uri="{BB962C8B-B14F-4D97-AF65-F5344CB8AC3E}">
        <p14:creationId xmlns:p14="http://schemas.microsoft.com/office/powerpoint/2010/main" val="252973707"/>
      </p:ext>
    </p:extLst>
  </p:cSld>
  <p:clrMapOvr>
    <a:masterClrMapping/>
  </p:clrMapOvr>
  <mc:AlternateContent xmlns:mc="http://schemas.openxmlformats.org/markup-compatibility/2006">
    <mc:Choice xmlns:p14="http://schemas.microsoft.com/office/powerpoint/2010/main" Requires="p14">
      <p:transition spd="slow" p14:dur="1750" advTm="2239">
        <p:fade/>
      </p:transition>
    </mc:Choice>
    <mc:Fallback>
      <p:transition spd="slow" advTm="2239">
        <p:fade/>
      </p:transition>
    </mc:Fallback>
  </mc:AlternateContent>
  <p:hf sldNum="0" hdr="0" ftr="0" dt="0"/>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356C9E5-50FF-1198-36CE-8793878A6427}"/>
              </a:ext>
            </a:extLst>
          </p:cNvPr>
          <p:cNvPicPr>
            <a:picLocks noChangeAspect="1"/>
          </p:cNvPicPr>
          <p:nvPr/>
        </p:nvPicPr>
        <p:blipFill>
          <a:blip r:embed="rId2"/>
          <a:stretch>
            <a:fillRect/>
          </a:stretch>
        </p:blipFill>
        <p:spPr>
          <a:xfrm>
            <a:off x="8309122" y="618411"/>
            <a:ext cx="6321278" cy="7611189"/>
          </a:xfrm>
          <a:prstGeom prst="rect">
            <a:avLst/>
          </a:prstGeom>
        </p:spPr>
      </p:pic>
      <p:sp>
        <p:nvSpPr>
          <p:cNvPr id="7" name="Title 1">
            <a:extLst>
              <a:ext uri="{FF2B5EF4-FFF2-40B4-BE49-F238E27FC236}">
                <a16:creationId xmlns:a16="http://schemas.microsoft.com/office/drawing/2014/main" id="{9C7BB518-013B-58B6-40AD-19FEB60837E6}"/>
              </a:ext>
            </a:extLst>
          </p:cNvPr>
          <p:cNvSpPr>
            <a:spLocks noGrp="1"/>
          </p:cNvSpPr>
          <p:nvPr>
            <p:ph type="ctrTitle"/>
          </p:nvPr>
        </p:nvSpPr>
        <p:spPr>
          <a:xfrm>
            <a:off x="481964" y="3181350"/>
            <a:ext cx="11024236" cy="1390650"/>
          </a:xfrm>
          <a:prstGeom prst="rect">
            <a:avLst/>
          </a:prstGeom>
        </p:spPr>
        <p:txBody>
          <a:bodyPr anchor="ctr" anchorCtr="0">
            <a:noAutofit/>
          </a:bodyPr>
          <a:lstStyle>
            <a:lvl1pPr>
              <a:defRPr sz="4800" cap="all" baseline="0">
                <a:solidFill>
                  <a:schemeClr val="tx1"/>
                </a:solidFill>
                <a:latin typeface="GT Standard L Extended" pitchFamily="50" charset="0"/>
              </a:defRPr>
            </a:lvl1pPr>
          </a:lstStyle>
          <a:p>
            <a:r>
              <a:rPr lang="en-US"/>
              <a:t>Click to edit Master title style</a:t>
            </a:r>
          </a:p>
        </p:txBody>
      </p:sp>
      <p:sp>
        <p:nvSpPr>
          <p:cNvPr id="2" name="Subtitle 2">
            <a:extLst>
              <a:ext uri="{FF2B5EF4-FFF2-40B4-BE49-F238E27FC236}">
                <a16:creationId xmlns:a16="http://schemas.microsoft.com/office/drawing/2014/main" id="{F763D07A-81F1-36DC-EA6A-6467575356CC}"/>
              </a:ext>
            </a:extLst>
          </p:cNvPr>
          <p:cNvSpPr>
            <a:spLocks noGrp="1"/>
          </p:cNvSpPr>
          <p:nvPr>
            <p:ph type="subTitle" idx="1"/>
          </p:nvPr>
        </p:nvSpPr>
        <p:spPr>
          <a:xfrm>
            <a:off x="5974078" y="4864415"/>
            <a:ext cx="3760471" cy="1490665"/>
          </a:xfrm>
          <a:prstGeom prst="rect">
            <a:avLst/>
          </a:prstGeom>
        </p:spPr>
        <p:txBody>
          <a:bodyPr tIns="0" rIns="0" bIns="0" anchor="t" anchorCtr="0">
            <a:noAutofit/>
          </a:bodyPr>
          <a:lstStyle>
            <a:lvl1pPr marL="0" indent="0" algn="l">
              <a:spcBef>
                <a:spcPts val="0"/>
              </a:spcBef>
              <a:buNone/>
              <a:defRPr sz="1600" b="0" cap="none" spc="160" baseline="0">
                <a:solidFill>
                  <a:schemeClr val="tx1"/>
                </a:solidFill>
                <a:latin typeface="Inter Light" panose="02000403000000020004" pitchFamily="50" charset="0"/>
                <a:ea typeface="Inter Light" panose="02000403000000020004" pitchFamily="50" charset="0"/>
                <a:cs typeface="Inter Light" panose="02000403000000020004" pitchFamily="50" charset="0"/>
              </a:defRPr>
            </a:lvl1pPr>
            <a:lvl2pPr marL="585216" indent="0" algn="ctr">
              <a:buNone/>
              <a:defRPr>
                <a:solidFill>
                  <a:schemeClr val="tx1">
                    <a:tint val="75000"/>
                  </a:schemeClr>
                </a:solidFill>
              </a:defRPr>
            </a:lvl2pPr>
            <a:lvl3pPr marL="1170432" indent="0" algn="ctr">
              <a:buNone/>
              <a:defRPr>
                <a:solidFill>
                  <a:schemeClr val="tx1">
                    <a:tint val="75000"/>
                  </a:schemeClr>
                </a:solidFill>
              </a:defRPr>
            </a:lvl3pPr>
            <a:lvl4pPr marL="1755648" indent="0" algn="ctr">
              <a:buNone/>
              <a:defRPr>
                <a:solidFill>
                  <a:schemeClr val="tx1">
                    <a:tint val="75000"/>
                  </a:schemeClr>
                </a:solidFill>
              </a:defRPr>
            </a:lvl4pPr>
            <a:lvl5pPr marL="2340864" indent="0" algn="ctr">
              <a:buNone/>
              <a:defRPr>
                <a:solidFill>
                  <a:schemeClr val="tx1">
                    <a:tint val="75000"/>
                  </a:schemeClr>
                </a:solidFill>
              </a:defRPr>
            </a:lvl5pPr>
            <a:lvl6pPr marL="2926080" indent="0" algn="ctr">
              <a:buNone/>
              <a:defRPr>
                <a:solidFill>
                  <a:schemeClr val="tx1">
                    <a:tint val="75000"/>
                  </a:schemeClr>
                </a:solidFill>
              </a:defRPr>
            </a:lvl6pPr>
            <a:lvl7pPr marL="3511296" indent="0" algn="ctr">
              <a:buNone/>
              <a:defRPr>
                <a:solidFill>
                  <a:schemeClr val="tx1">
                    <a:tint val="75000"/>
                  </a:schemeClr>
                </a:solidFill>
              </a:defRPr>
            </a:lvl7pPr>
            <a:lvl8pPr marL="4096512" indent="0" algn="ctr">
              <a:buNone/>
              <a:defRPr>
                <a:solidFill>
                  <a:schemeClr val="tx1">
                    <a:tint val="75000"/>
                  </a:schemeClr>
                </a:solidFill>
              </a:defRPr>
            </a:lvl8pPr>
            <a:lvl9pPr marL="4681728" indent="0" algn="ctr">
              <a:buNone/>
              <a:defRPr>
                <a:solidFill>
                  <a:schemeClr val="tx1">
                    <a:tint val="75000"/>
                  </a:schemeClr>
                </a:solidFill>
              </a:defRPr>
            </a:lvl9pPr>
          </a:lstStyle>
          <a:p>
            <a:r>
              <a:rPr lang="en-US"/>
              <a:t>Click to edit Master subtitle style</a:t>
            </a:r>
          </a:p>
        </p:txBody>
      </p:sp>
      <p:sp>
        <p:nvSpPr>
          <p:cNvPr id="4" name="TextBox 3">
            <a:extLst>
              <a:ext uri="{FF2B5EF4-FFF2-40B4-BE49-F238E27FC236}">
                <a16:creationId xmlns:a16="http://schemas.microsoft.com/office/drawing/2014/main" id="{D511D1B2-1DC3-890E-96BC-72E7F3451CCA}"/>
              </a:ext>
            </a:extLst>
          </p:cNvPr>
          <p:cNvSpPr txBox="1"/>
          <p:nvPr/>
        </p:nvSpPr>
        <p:spPr>
          <a:xfrm>
            <a:off x="12008591" y="7985760"/>
            <a:ext cx="2354579" cy="123111"/>
          </a:xfrm>
          <a:prstGeom prst="rect">
            <a:avLst/>
          </a:prstGeom>
          <a:noFill/>
        </p:spPr>
        <p:txBody>
          <a:bodyPr wrap="square" lIns="0" tIns="0" rIns="0" bIns="0">
            <a:spAutoFit/>
          </a:bodyPr>
          <a:lstStyle/>
          <a:p>
            <a:pPr algn="r"/>
            <a:r>
              <a:rPr lang="en-US" sz="800" b="0" dirty="0">
                <a:solidFill>
                  <a:srgbClr val="B4B0AC"/>
                </a:solidFill>
                <a:latin typeface="Inter" panose="02000503000000020004" pitchFamily="50" charset="0"/>
                <a:cs typeface="Inter" panose="02000503000000020004" pitchFamily="50" charset="0"/>
              </a:rPr>
              <a:t>DXC Internal</a:t>
            </a:r>
          </a:p>
        </p:txBody>
      </p:sp>
      <p:sp>
        <p:nvSpPr>
          <p:cNvPr id="5" name="Footer Placeholder 4">
            <a:extLst>
              <a:ext uri="{FF2B5EF4-FFF2-40B4-BE49-F238E27FC236}">
                <a16:creationId xmlns:a16="http://schemas.microsoft.com/office/drawing/2014/main" id="{59713050-BD33-7A00-EE49-7F6BC7D27001}"/>
              </a:ext>
            </a:extLst>
          </p:cNvPr>
          <p:cNvSpPr txBox="1">
            <a:spLocks/>
          </p:cNvSpPr>
          <p:nvPr/>
        </p:nvSpPr>
        <p:spPr>
          <a:xfrm>
            <a:off x="11296392" y="7788274"/>
            <a:ext cx="3066778" cy="17526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50" dirty="0">
                <a:solidFill>
                  <a:schemeClr val="tx1"/>
                </a:solidFill>
                <a:latin typeface="Inter" panose="02000503000000020004" pitchFamily="50" charset="0"/>
                <a:cs typeface="Inter" panose="02000503000000020004" pitchFamily="50" charset="0"/>
              </a:rPr>
              <a:t>© </a:t>
            </a:r>
            <a:fld id="{C0650B53-F5B1-403A-BD70-58B7AE2589AD}" type="datetimeyyyy">
              <a:rPr lang="en-US" sz="850" smtClean="0">
                <a:solidFill>
                  <a:schemeClr val="tx1"/>
                </a:solidFill>
                <a:latin typeface="Inter" panose="02000503000000020004" pitchFamily="50" charset="0"/>
                <a:cs typeface="Inter" panose="02000503000000020004" pitchFamily="50" charset="0"/>
              </a:rPr>
              <a:pPr algn="r"/>
              <a:t>2026</a:t>
            </a:fld>
            <a:r>
              <a:rPr lang="en-US" sz="850" dirty="0">
                <a:solidFill>
                  <a:schemeClr val="tx1"/>
                </a:solidFill>
                <a:latin typeface="Inter" panose="02000503000000020004" pitchFamily="50" charset="0"/>
                <a:cs typeface="Inter" panose="02000503000000020004" pitchFamily="50" charset="0"/>
              </a:rPr>
              <a:t> DXC Technology Company. All rights reserved.</a:t>
            </a:r>
          </a:p>
        </p:txBody>
      </p:sp>
    </p:spTree>
    <p:extLst>
      <p:ext uri="{BB962C8B-B14F-4D97-AF65-F5344CB8AC3E}">
        <p14:creationId xmlns:p14="http://schemas.microsoft.com/office/powerpoint/2010/main" val="3872858674"/>
      </p:ext>
    </p:extLst>
  </p:cSld>
  <p:clrMapOvr>
    <a:masterClrMapping/>
  </p:clrMapOvr>
  <mc:AlternateContent xmlns:mc="http://schemas.openxmlformats.org/markup-compatibility/2006">
    <mc:Choice xmlns:p14="http://schemas.microsoft.com/office/powerpoint/2010/main" Requires="p14">
      <p:transition spd="slow" p14:dur="1750" advTm="2239">
        <p:fade/>
      </p:transition>
    </mc:Choice>
    <mc:Fallback>
      <p:transition spd="slow" advTm="2239">
        <p:fade/>
      </p:transition>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cSld name="Agenda">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75DE322-BB62-1F07-1CDA-135ED5F4EFDE}"/>
              </a:ext>
            </a:extLst>
          </p:cNvPr>
          <p:cNvSpPr/>
          <p:nvPr/>
        </p:nvSpPr>
        <p:spPr>
          <a:xfrm>
            <a:off x="0" y="0"/>
            <a:ext cx="14630400" cy="8229600"/>
          </a:xfrm>
          <a:prstGeom prst="rect">
            <a:avLst/>
          </a:prstGeom>
          <a:solidFill>
            <a:srgbClr val="F6F3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52" b="1" dirty="0">
              <a:latin typeface="Inter" panose="02000503000000020004" pitchFamily="50" charset="0"/>
              <a:ea typeface="Inter" panose="02000503000000020004" pitchFamily="50" charset="0"/>
              <a:cs typeface="Inter" panose="02000503000000020004" pitchFamily="50" charset="0"/>
            </a:endParaRPr>
          </a:p>
        </p:txBody>
      </p:sp>
      <p:pic>
        <p:nvPicPr>
          <p:cNvPr id="11" name="Picture 10">
            <a:extLst>
              <a:ext uri="{FF2B5EF4-FFF2-40B4-BE49-F238E27FC236}">
                <a16:creationId xmlns:a16="http://schemas.microsoft.com/office/drawing/2014/main" id="{1E577FD0-9948-DA89-6DB8-928EE2C02DC3}"/>
              </a:ext>
            </a:extLst>
          </p:cNvPr>
          <p:cNvPicPr>
            <a:picLocks noChangeAspect="1"/>
          </p:cNvPicPr>
          <p:nvPr/>
        </p:nvPicPr>
        <p:blipFill>
          <a:blip r:embed="rId2"/>
          <a:stretch>
            <a:fillRect/>
          </a:stretch>
        </p:blipFill>
        <p:spPr>
          <a:xfrm>
            <a:off x="0" y="0"/>
            <a:ext cx="5859780" cy="7772400"/>
          </a:xfrm>
          <a:prstGeom prst="rect">
            <a:avLst/>
          </a:prstGeom>
        </p:spPr>
      </p:pic>
      <p:sp>
        <p:nvSpPr>
          <p:cNvPr id="3" name="Title Placeholder 1">
            <a:extLst>
              <a:ext uri="{FF2B5EF4-FFF2-40B4-BE49-F238E27FC236}">
                <a16:creationId xmlns:a16="http://schemas.microsoft.com/office/drawing/2014/main" id="{5FD12025-2BD2-A09B-9EFB-A38829256B90}"/>
              </a:ext>
            </a:extLst>
          </p:cNvPr>
          <p:cNvSpPr>
            <a:spLocks noGrp="1"/>
          </p:cNvSpPr>
          <p:nvPr>
            <p:ph type="title"/>
          </p:nvPr>
        </p:nvSpPr>
        <p:spPr>
          <a:xfrm>
            <a:off x="484187" y="1305919"/>
            <a:ext cx="13689011" cy="1097280"/>
          </a:xfrm>
          <a:prstGeom prst="rect">
            <a:avLst/>
          </a:prstGeom>
        </p:spPr>
        <p:txBody>
          <a:bodyPr vert="horz" lIns="0" tIns="0" rIns="0" bIns="0" rtlCol="0" anchor="t" anchorCtr="0">
            <a:noAutofit/>
          </a:bodyPr>
          <a:lstStyle/>
          <a:p>
            <a:r>
              <a:rPr lang="en-US"/>
              <a:t>Click to edit Master title style</a:t>
            </a:r>
          </a:p>
        </p:txBody>
      </p:sp>
      <p:sp>
        <p:nvSpPr>
          <p:cNvPr id="4" name="Text Placeholder 2">
            <a:extLst>
              <a:ext uri="{FF2B5EF4-FFF2-40B4-BE49-F238E27FC236}">
                <a16:creationId xmlns:a16="http://schemas.microsoft.com/office/drawing/2014/main" id="{BB7E8852-BD92-0355-4AE0-D8D8FAF44344}"/>
              </a:ext>
            </a:extLst>
          </p:cNvPr>
          <p:cNvSpPr>
            <a:spLocks noGrp="1"/>
          </p:cNvSpPr>
          <p:nvPr>
            <p:ph idx="1"/>
          </p:nvPr>
        </p:nvSpPr>
        <p:spPr>
          <a:xfrm>
            <a:off x="484188" y="2506980"/>
            <a:ext cx="13689012" cy="5162551"/>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a:extLst>
              <a:ext uri="{FF2B5EF4-FFF2-40B4-BE49-F238E27FC236}">
                <a16:creationId xmlns:a16="http://schemas.microsoft.com/office/drawing/2014/main" id="{5AE84E7C-8DF7-9286-1F6A-E0EDDF612E0D}"/>
              </a:ext>
            </a:extLst>
          </p:cNvPr>
          <p:cNvSpPr txBox="1"/>
          <p:nvPr/>
        </p:nvSpPr>
        <p:spPr>
          <a:xfrm>
            <a:off x="12008591" y="7985760"/>
            <a:ext cx="2354579" cy="123111"/>
          </a:xfrm>
          <a:prstGeom prst="rect">
            <a:avLst/>
          </a:prstGeom>
          <a:noFill/>
        </p:spPr>
        <p:txBody>
          <a:bodyPr wrap="square" lIns="0" tIns="0" rIns="0" bIns="0">
            <a:spAutoFit/>
          </a:bodyPr>
          <a:lstStyle/>
          <a:p>
            <a:pPr algn="r"/>
            <a:r>
              <a:rPr lang="en-US" sz="800" b="0" dirty="0">
                <a:solidFill>
                  <a:srgbClr val="B4B0AC"/>
                </a:solidFill>
                <a:latin typeface="Inter" panose="02000503000000020004" pitchFamily="50" charset="0"/>
                <a:cs typeface="Inter" panose="02000503000000020004" pitchFamily="50" charset="0"/>
              </a:rPr>
              <a:t>DXC Internal</a:t>
            </a:r>
          </a:p>
        </p:txBody>
      </p:sp>
      <p:sp>
        <p:nvSpPr>
          <p:cNvPr id="5" name="Footer Placeholder 4">
            <a:extLst>
              <a:ext uri="{FF2B5EF4-FFF2-40B4-BE49-F238E27FC236}">
                <a16:creationId xmlns:a16="http://schemas.microsoft.com/office/drawing/2014/main" id="{A95E9DC9-2842-272D-FE94-51D6897B7218}"/>
              </a:ext>
            </a:extLst>
          </p:cNvPr>
          <p:cNvSpPr txBox="1">
            <a:spLocks/>
          </p:cNvSpPr>
          <p:nvPr/>
        </p:nvSpPr>
        <p:spPr>
          <a:xfrm>
            <a:off x="11296392" y="7788274"/>
            <a:ext cx="3066778" cy="17526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50" dirty="0">
                <a:solidFill>
                  <a:schemeClr val="tx1"/>
                </a:solidFill>
                <a:latin typeface="Inter" panose="02000503000000020004" pitchFamily="50" charset="0"/>
                <a:cs typeface="Inter" panose="02000503000000020004" pitchFamily="50" charset="0"/>
              </a:rPr>
              <a:t>© </a:t>
            </a:r>
            <a:fld id="{C0650B53-F5B1-403A-BD70-58B7AE2589AD}" type="datetimeyyyy">
              <a:rPr lang="en-US" sz="850" smtClean="0">
                <a:solidFill>
                  <a:schemeClr val="tx1"/>
                </a:solidFill>
                <a:latin typeface="Inter" panose="02000503000000020004" pitchFamily="50" charset="0"/>
                <a:cs typeface="Inter" panose="02000503000000020004" pitchFamily="50" charset="0"/>
              </a:rPr>
              <a:pPr algn="r"/>
              <a:t>2026</a:t>
            </a:fld>
            <a:r>
              <a:rPr lang="en-US" sz="850" dirty="0">
                <a:solidFill>
                  <a:schemeClr val="tx1"/>
                </a:solidFill>
                <a:latin typeface="Inter" panose="02000503000000020004" pitchFamily="50" charset="0"/>
                <a:cs typeface="Inter" panose="02000503000000020004" pitchFamily="50" charset="0"/>
              </a:rPr>
              <a:t> DXC Technology Company. All rights reserved.</a:t>
            </a:r>
          </a:p>
        </p:txBody>
      </p:sp>
      <p:pic>
        <p:nvPicPr>
          <p:cNvPr id="6" name="Union" descr="preencoded.png">
            <a:extLst>
              <a:ext uri="{FF2B5EF4-FFF2-40B4-BE49-F238E27FC236}">
                <a16:creationId xmlns:a16="http://schemas.microsoft.com/office/drawing/2014/main" id="{2B2237AB-9675-5704-5381-9A5B56F64438}"/>
              </a:ext>
            </a:extLst>
          </p:cNvPr>
          <p:cNvPicPr>
            <a:picLocks noChangeAspect="1"/>
          </p:cNvPicPr>
          <p:nvPr/>
        </p:nvPicPr>
        <p:blipFill>
          <a:blip r:embed="rId3"/>
          <a:srcRect/>
          <a:stretch/>
        </p:blipFill>
        <p:spPr>
          <a:xfrm>
            <a:off x="491014" y="228835"/>
            <a:ext cx="938212" cy="151929"/>
          </a:xfrm>
          <a:prstGeom prst="rect">
            <a:avLst/>
          </a:prstGeom>
        </p:spPr>
      </p:pic>
    </p:spTree>
    <p:extLst>
      <p:ext uri="{BB962C8B-B14F-4D97-AF65-F5344CB8AC3E}">
        <p14:creationId xmlns:p14="http://schemas.microsoft.com/office/powerpoint/2010/main" val="2408993872"/>
      </p:ext>
    </p:extLst>
  </p:cSld>
  <p:clrMapOvr>
    <a:masterClrMapping/>
  </p:clrMapOvr>
  <mc:AlternateContent xmlns:mc="http://schemas.openxmlformats.org/markup-compatibility/2006">
    <mc:Choice xmlns:p14="http://schemas.microsoft.com/office/powerpoint/2010/main" Requires="p14">
      <p:transition spd="slow" p14:dur="1750" advTm="2239">
        <p:fade/>
      </p:transition>
    </mc:Choice>
    <mc:Fallback>
      <p:transition spd="slow" advTm="2239">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tyleguide (No Descri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75DE322-BB62-1F07-1CDA-135ED5F4EFDE}"/>
              </a:ext>
            </a:extLst>
          </p:cNvPr>
          <p:cNvSpPr/>
          <p:nvPr/>
        </p:nvSpPr>
        <p:spPr>
          <a:xfrm>
            <a:off x="0" y="0"/>
            <a:ext cx="14630400" cy="8229600"/>
          </a:xfrm>
          <a:prstGeom prst="rect">
            <a:avLst/>
          </a:prstGeom>
          <a:solidFill>
            <a:srgbClr val="F6F3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52" b="1" dirty="0">
              <a:latin typeface="Inter" panose="02000503000000020004" pitchFamily="50" charset="0"/>
              <a:ea typeface="Inter" panose="02000503000000020004" pitchFamily="50" charset="0"/>
              <a:cs typeface="Inter" panose="02000503000000020004" pitchFamily="50" charset="0"/>
            </a:endParaRPr>
          </a:p>
        </p:txBody>
      </p:sp>
      <p:sp>
        <p:nvSpPr>
          <p:cNvPr id="3" name="Title Placeholder 1">
            <a:extLst>
              <a:ext uri="{FF2B5EF4-FFF2-40B4-BE49-F238E27FC236}">
                <a16:creationId xmlns:a16="http://schemas.microsoft.com/office/drawing/2014/main" id="{5FD12025-2BD2-A09B-9EFB-A38829256B90}"/>
              </a:ext>
            </a:extLst>
          </p:cNvPr>
          <p:cNvSpPr>
            <a:spLocks noGrp="1"/>
          </p:cNvSpPr>
          <p:nvPr>
            <p:ph type="title"/>
          </p:nvPr>
        </p:nvSpPr>
        <p:spPr>
          <a:xfrm>
            <a:off x="484187" y="1305919"/>
            <a:ext cx="13689011" cy="1097280"/>
          </a:xfrm>
          <a:prstGeom prst="rect">
            <a:avLst/>
          </a:prstGeom>
        </p:spPr>
        <p:txBody>
          <a:bodyPr vert="horz" lIns="0" tIns="0" rIns="0" bIns="0" rtlCol="0" anchor="t" anchorCtr="0">
            <a:noAutofit/>
          </a:bodyPr>
          <a:lstStyle/>
          <a:p>
            <a:r>
              <a:rPr lang="en-US"/>
              <a:t>Click to edit Master title style</a:t>
            </a:r>
          </a:p>
        </p:txBody>
      </p:sp>
      <p:sp>
        <p:nvSpPr>
          <p:cNvPr id="4" name="Text Placeholder 2">
            <a:extLst>
              <a:ext uri="{FF2B5EF4-FFF2-40B4-BE49-F238E27FC236}">
                <a16:creationId xmlns:a16="http://schemas.microsoft.com/office/drawing/2014/main" id="{BB7E8852-BD92-0355-4AE0-D8D8FAF44344}"/>
              </a:ext>
            </a:extLst>
          </p:cNvPr>
          <p:cNvSpPr>
            <a:spLocks noGrp="1"/>
          </p:cNvSpPr>
          <p:nvPr>
            <p:ph idx="1"/>
          </p:nvPr>
        </p:nvSpPr>
        <p:spPr>
          <a:xfrm>
            <a:off x="484188" y="2506980"/>
            <a:ext cx="5307012" cy="5162551"/>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a:extLst>
              <a:ext uri="{FF2B5EF4-FFF2-40B4-BE49-F238E27FC236}">
                <a16:creationId xmlns:a16="http://schemas.microsoft.com/office/drawing/2014/main" id="{5AE84E7C-8DF7-9286-1F6A-E0EDDF612E0D}"/>
              </a:ext>
            </a:extLst>
          </p:cNvPr>
          <p:cNvSpPr txBox="1"/>
          <p:nvPr/>
        </p:nvSpPr>
        <p:spPr>
          <a:xfrm>
            <a:off x="12008591" y="7985760"/>
            <a:ext cx="2354579" cy="123111"/>
          </a:xfrm>
          <a:prstGeom prst="rect">
            <a:avLst/>
          </a:prstGeom>
          <a:noFill/>
        </p:spPr>
        <p:txBody>
          <a:bodyPr wrap="square" lIns="0" tIns="0" rIns="0" bIns="0">
            <a:spAutoFit/>
          </a:bodyPr>
          <a:lstStyle/>
          <a:p>
            <a:pPr algn="r"/>
            <a:r>
              <a:rPr lang="en-US" sz="800" b="0" dirty="0">
                <a:solidFill>
                  <a:srgbClr val="B4B0AC"/>
                </a:solidFill>
                <a:latin typeface="Inter" panose="02000503000000020004" pitchFamily="50" charset="0"/>
                <a:cs typeface="Inter" panose="02000503000000020004" pitchFamily="50" charset="0"/>
              </a:rPr>
              <a:t>DXC Internal</a:t>
            </a:r>
          </a:p>
        </p:txBody>
      </p:sp>
      <p:sp>
        <p:nvSpPr>
          <p:cNvPr id="5" name="Footer Placeholder 4">
            <a:extLst>
              <a:ext uri="{FF2B5EF4-FFF2-40B4-BE49-F238E27FC236}">
                <a16:creationId xmlns:a16="http://schemas.microsoft.com/office/drawing/2014/main" id="{A95E9DC9-2842-272D-FE94-51D6897B7218}"/>
              </a:ext>
            </a:extLst>
          </p:cNvPr>
          <p:cNvSpPr txBox="1">
            <a:spLocks/>
          </p:cNvSpPr>
          <p:nvPr/>
        </p:nvSpPr>
        <p:spPr>
          <a:xfrm>
            <a:off x="11296392" y="7788274"/>
            <a:ext cx="3066778" cy="17526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50" dirty="0">
                <a:solidFill>
                  <a:schemeClr val="tx1"/>
                </a:solidFill>
                <a:latin typeface="Inter" panose="02000503000000020004" pitchFamily="50" charset="0"/>
                <a:cs typeface="Inter" panose="02000503000000020004" pitchFamily="50" charset="0"/>
              </a:rPr>
              <a:t>© </a:t>
            </a:r>
            <a:fld id="{C0650B53-F5B1-403A-BD70-58B7AE2589AD}" type="datetimeyyyy">
              <a:rPr lang="en-US" sz="850" smtClean="0">
                <a:solidFill>
                  <a:schemeClr val="tx1"/>
                </a:solidFill>
                <a:latin typeface="Inter" panose="02000503000000020004" pitchFamily="50" charset="0"/>
                <a:cs typeface="Inter" panose="02000503000000020004" pitchFamily="50" charset="0"/>
              </a:rPr>
              <a:pPr algn="r"/>
              <a:t>2026</a:t>
            </a:fld>
            <a:r>
              <a:rPr lang="en-US" sz="850" dirty="0">
                <a:solidFill>
                  <a:schemeClr val="tx1"/>
                </a:solidFill>
                <a:latin typeface="Inter" panose="02000503000000020004" pitchFamily="50" charset="0"/>
                <a:cs typeface="Inter" panose="02000503000000020004" pitchFamily="50" charset="0"/>
              </a:rPr>
              <a:t> DXC Technology Company. All rights reserved.</a:t>
            </a:r>
          </a:p>
        </p:txBody>
      </p:sp>
      <p:pic>
        <p:nvPicPr>
          <p:cNvPr id="6" name="Union" descr="preencoded.png">
            <a:extLst>
              <a:ext uri="{FF2B5EF4-FFF2-40B4-BE49-F238E27FC236}">
                <a16:creationId xmlns:a16="http://schemas.microsoft.com/office/drawing/2014/main" id="{2B2237AB-9675-5704-5381-9A5B56F64438}"/>
              </a:ext>
            </a:extLst>
          </p:cNvPr>
          <p:cNvPicPr>
            <a:picLocks noChangeAspect="1"/>
          </p:cNvPicPr>
          <p:nvPr/>
        </p:nvPicPr>
        <p:blipFill>
          <a:blip r:embed="rId2"/>
          <a:srcRect/>
          <a:stretch/>
        </p:blipFill>
        <p:spPr>
          <a:xfrm>
            <a:off x="491014" y="228835"/>
            <a:ext cx="938212" cy="151929"/>
          </a:xfrm>
          <a:prstGeom prst="rect">
            <a:avLst/>
          </a:prstGeom>
        </p:spPr>
      </p:pic>
    </p:spTree>
    <p:extLst>
      <p:ext uri="{BB962C8B-B14F-4D97-AF65-F5344CB8AC3E}">
        <p14:creationId xmlns:p14="http://schemas.microsoft.com/office/powerpoint/2010/main" val="1387612082"/>
      </p:ext>
    </p:extLst>
  </p:cSld>
  <p:clrMapOvr>
    <a:masterClrMapping/>
  </p:clrMapOvr>
  <mc:AlternateContent xmlns:mc="http://schemas.openxmlformats.org/markup-compatibility/2006">
    <mc:Choice xmlns:p14="http://schemas.microsoft.com/office/powerpoint/2010/main" Requires="p14">
      <p:transition spd="slow" p14:dur="1750" advTm="2239">
        <p:fade/>
      </p:transition>
    </mc:Choice>
    <mc:Fallback>
      <p:transition spd="slow" advTm="2239">
        <p:fade/>
      </p:transition>
    </mc:Fallback>
  </mc:AlternateContent>
  <p:hf sldNum="0"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69B77A6-51DB-A275-1E8D-9C0DB96B9B2E}"/>
              </a:ext>
            </a:extLst>
          </p:cNvPr>
          <p:cNvSpPr/>
          <p:nvPr/>
        </p:nvSpPr>
        <p:spPr>
          <a:xfrm>
            <a:off x="0" y="609600"/>
            <a:ext cx="14630400" cy="7620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Inter" panose="02000503000000020004" pitchFamily="50" charset="0"/>
            </a:endParaRPr>
          </a:p>
        </p:txBody>
      </p:sp>
      <p:pic>
        <p:nvPicPr>
          <p:cNvPr id="12" name="Union" descr="preencoded.png">
            <a:extLst>
              <a:ext uri="{FF2B5EF4-FFF2-40B4-BE49-F238E27FC236}">
                <a16:creationId xmlns:a16="http://schemas.microsoft.com/office/drawing/2014/main" id="{4FB38D83-98DA-D85F-B63C-1565BED26FC5}"/>
              </a:ext>
            </a:extLst>
          </p:cNvPr>
          <p:cNvPicPr>
            <a:picLocks noChangeAspect="1"/>
          </p:cNvPicPr>
          <p:nvPr/>
        </p:nvPicPr>
        <p:blipFill>
          <a:blip r:embed="rId42"/>
          <a:srcRect/>
          <a:stretch/>
        </p:blipFill>
        <p:spPr>
          <a:xfrm>
            <a:off x="491014" y="228835"/>
            <a:ext cx="938212" cy="151929"/>
          </a:xfrm>
          <a:prstGeom prst="rect">
            <a:avLst/>
          </a:prstGeom>
        </p:spPr>
      </p:pic>
      <p:sp>
        <p:nvSpPr>
          <p:cNvPr id="14" name="Title Placeholder 1">
            <a:extLst>
              <a:ext uri="{FF2B5EF4-FFF2-40B4-BE49-F238E27FC236}">
                <a16:creationId xmlns:a16="http://schemas.microsoft.com/office/drawing/2014/main" id="{9954F591-DD1D-779B-F521-4357971A48C6}"/>
              </a:ext>
            </a:extLst>
          </p:cNvPr>
          <p:cNvSpPr>
            <a:spLocks noGrp="1"/>
          </p:cNvSpPr>
          <p:nvPr>
            <p:ph type="title"/>
          </p:nvPr>
        </p:nvSpPr>
        <p:spPr>
          <a:xfrm>
            <a:off x="484187" y="1305919"/>
            <a:ext cx="13689011" cy="1097280"/>
          </a:xfrm>
          <a:prstGeom prst="rect">
            <a:avLst/>
          </a:prstGeom>
        </p:spPr>
        <p:txBody>
          <a:bodyPr vert="horz" lIns="0" tIns="0" rIns="0" bIns="0" rtlCol="0" anchor="t" anchorCtr="0">
            <a:noAutofit/>
          </a:bodyPr>
          <a:lstStyle/>
          <a:p>
            <a:r>
              <a:rPr lang="en-US"/>
              <a:t>Click to edit Master title style</a:t>
            </a:r>
          </a:p>
        </p:txBody>
      </p:sp>
      <p:sp>
        <p:nvSpPr>
          <p:cNvPr id="15" name="COMPANY OVERVIEW">
            <a:extLst>
              <a:ext uri="{FF2B5EF4-FFF2-40B4-BE49-F238E27FC236}">
                <a16:creationId xmlns:a16="http://schemas.microsoft.com/office/drawing/2014/main" id="{7B162524-8505-A661-2881-71985958524A}"/>
              </a:ext>
            </a:extLst>
          </p:cNvPr>
          <p:cNvSpPr/>
          <p:nvPr/>
        </p:nvSpPr>
        <p:spPr>
          <a:xfrm>
            <a:off x="4741071" y="243840"/>
            <a:ext cx="5150644" cy="129540"/>
          </a:xfrm>
          <a:prstGeom prst="rect">
            <a:avLst/>
          </a:prstGeom>
          <a:noFill/>
          <a:ln/>
        </p:spPr>
        <p:txBody>
          <a:bodyPr wrap="square" lIns="0" tIns="0" rIns="0" bIns="0" rtlCol="0" anchor="t"/>
          <a:lstStyle/>
          <a:p>
            <a:pPr marL="0" indent="0" algn="ctr">
              <a:lnSpc>
                <a:spcPts val="1020"/>
              </a:lnSpc>
              <a:buNone/>
            </a:pPr>
            <a:r>
              <a:rPr lang="en-US" sz="900" b="1" kern="0" cap="all" spc="168" baseline="0" dirty="0">
                <a:solidFill>
                  <a:schemeClr val="tx1"/>
                </a:solidFill>
                <a:latin typeface="Inter" panose="02000503000000020004" pitchFamily="50" charset="0"/>
                <a:ea typeface="Inter" panose="02000503000000020004" pitchFamily="50" charset="0"/>
                <a:cs typeface="Inter" panose="02000503000000020004" pitchFamily="50" charset="0"/>
              </a:rPr>
              <a:t>Solution PRESENTATION</a:t>
            </a:r>
            <a:endParaRPr lang="en-US" sz="900" b="1" cap="all" baseline="0" dirty="0">
              <a:solidFill>
                <a:schemeClr val="tx1"/>
              </a:solidFill>
              <a:latin typeface="Inter" panose="02000503000000020004" pitchFamily="50" charset="0"/>
              <a:ea typeface="Inter" panose="02000503000000020004" pitchFamily="50" charset="0"/>
              <a:cs typeface="Inter" panose="02000503000000020004" pitchFamily="50" charset="0"/>
            </a:endParaRPr>
          </a:p>
        </p:txBody>
      </p:sp>
      <p:sp>
        <p:nvSpPr>
          <p:cNvPr id="2" name="Text Placeholder 2">
            <a:extLst>
              <a:ext uri="{FF2B5EF4-FFF2-40B4-BE49-F238E27FC236}">
                <a16:creationId xmlns:a16="http://schemas.microsoft.com/office/drawing/2014/main" id="{078D71ED-9D19-C6F9-2CB5-DED660B9BBAE}"/>
              </a:ext>
            </a:extLst>
          </p:cNvPr>
          <p:cNvSpPr>
            <a:spLocks noGrp="1"/>
          </p:cNvSpPr>
          <p:nvPr>
            <p:ph type="body" idx="1"/>
          </p:nvPr>
        </p:nvSpPr>
        <p:spPr>
          <a:xfrm>
            <a:off x="484188" y="2506980"/>
            <a:ext cx="13689012" cy="5162551"/>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a:extLst>
              <a:ext uri="{FF2B5EF4-FFF2-40B4-BE49-F238E27FC236}">
                <a16:creationId xmlns:a16="http://schemas.microsoft.com/office/drawing/2014/main" id="{8F1740BB-194C-8CB0-E91C-E0A8396C52B4}"/>
              </a:ext>
            </a:extLst>
          </p:cNvPr>
          <p:cNvSpPr txBox="1"/>
          <p:nvPr/>
        </p:nvSpPr>
        <p:spPr>
          <a:xfrm>
            <a:off x="12008591" y="7985760"/>
            <a:ext cx="2354579" cy="123111"/>
          </a:xfrm>
          <a:prstGeom prst="rect">
            <a:avLst/>
          </a:prstGeom>
          <a:noFill/>
        </p:spPr>
        <p:txBody>
          <a:bodyPr wrap="square" lIns="0" tIns="0" rIns="0" bIns="0">
            <a:spAutoFit/>
          </a:bodyPr>
          <a:lstStyle/>
          <a:p>
            <a:pPr algn="r"/>
            <a:r>
              <a:rPr lang="en-US" sz="800" b="0" dirty="0">
                <a:solidFill>
                  <a:srgbClr val="B4B0AC"/>
                </a:solidFill>
                <a:latin typeface="Inter" panose="02000503000000020004" pitchFamily="50" charset="0"/>
                <a:cs typeface="Inter" panose="02000503000000020004" pitchFamily="50" charset="0"/>
              </a:rPr>
              <a:t>DXC Internal</a:t>
            </a:r>
          </a:p>
        </p:txBody>
      </p:sp>
      <p:sp>
        <p:nvSpPr>
          <p:cNvPr id="13" name="Footer Placeholder 4">
            <a:extLst>
              <a:ext uri="{FF2B5EF4-FFF2-40B4-BE49-F238E27FC236}">
                <a16:creationId xmlns:a16="http://schemas.microsoft.com/office/drawing/2014/main" id="{DD39F452-F205-21C0-5578-B7519A84CA15}"/>
              </a:ext>
            </a:extLst>
          </p:cNvPr>
          <p:cNvSpPr txBox="1">
            <a:spLocks/>
          </p:cNvSpPr>
          <p:nvPr/>
        </p:nvSpPr>
        <p:spPr>
          <a:xfrm>
            <a:off x="11296392" y="7788274"/>
            <a:ext cx="3066778" cy="17526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50" dirty="0">
                <a:solidFill>
                  <a:schemeClr val="tx1"/>
                </a:solidFill>
                <a:latin typeface="Inter" panose="02000503000000020004" pitchFamily="50" charset="0"/>
                <a:cs typeface="Inter" panose="02000503000000020004" pitchFamily="50" charset="0"/>
              </a:rPr>
              <a:t>© </a:t>
            </a:r>
            <a:fld id="{C0650B53-F5B1-403A-BD70-58B7AE2589AD}" type="datetimeyyyy">
              <a:rPr lang="en-US" sz="850" smtClean="0">
                <a:solidFill>
                  <a:schemeClr val="tx1"/>
                </a:solidFill>
                <a:latin typeface="Inter" panose="02000503000000020004" pitchFamily="50" charset="0"/>
                <a:cs typeface="Inter" panose="02000503000000020004" pitchFamily="50" charset="0"/>
              </a:rPr>
              <a:pPr algn="r"/>
              <a:t>2026</a:t>
            </a:fld>
            <a:r>
              <a:rPr lang="en-US" sz="850" dirty="0">
                <a:solidFill>
                  <a:schemeClr val="tx1"/>
                </a:solidFill>
                <a:latin typeface="Inter" panose="02000503000000020004" pitchFamily="50" charset="0"/>
                <a:cs typeface="Inter" panose="02000503000000020004" pitchFamily="50" charset="0"/>
              </a:rPr>
              <a:t> DXC Technology Company. All rights reserved.</a:t>
            </a:r>
          </a:p>
        </p:txBody>
      </p:sp>
      <p:grpSp>
        <p:nvGrpSpPr>
          <p:cNvPr id="3" name="Group 2">
            <a:extLst>
              <a:ext uri="{FF2B5EF4-FFF2-40B4-BE49-F238E27FC236}">
                <a16:creationId xmlns:a16="http://schemas.microsoft.com/office/drawing/2014/main" id="{9394E1C1-0E92-C69D-9ADB-FCE8AAC57F0F}"/>
              </a:ext>
            </a:extLst>
          </p:cNvPr>
          <p:cNvGrpSpPr/>
          <p:nvPr userDrawn="1"/>
        </p:nvGrpSpPr>
        <p:grpSpPr>
          <a:xfrm>
            <a:off x="-91440" y="-91440"/>
            <a:ext cx="14813280" cy="8412480"/>
            <a:chOff x="-91440" y="-91440"/>
            <a:chExt cx="14813280" cy="8412480"/>
          </a:xfrm>
        </p:grpSpPr>
        <p:cxnSp>
          <p:nvCxnSpPr>
            <p:cNvPr id="4" name="Straight Connector 3">
              <a:extLst>
                <a:ext uri="{FF2B5EF4-FFF2-40B4-BE49-F238E27FC236}">
                  <a16:creationId xmlns:a16="http://schemas.microsoft.com/office/drawing/2014/main" id="{EB561557-1B84-39DC-3558-F49F649753CD}"/>
                </a:ext>
              </a:extLst>
            </p:cNvPr>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0E7D7257-A1F6-37F8-A969-9C5F013D9A98}"/>
                </a:ext>
              </a:extLst>
            </p:cNvPr>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08B06D78-AF98-2327-6A23-25B6DCA47542}"/>
                </a:ext>
              </a:extLst>
            </p:cNvPr>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02C6240-BC7F-85C5-4B4C-5AAB0BC98839}"/>
                </a:ext>
              </a:extLst>
            </p:cNvPr>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C01A4C8C-CC9B-CF07-25FA-04EF12B48647}"/>
                </a:ext>
              </a:extLst>
            </p:cNvPr>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A68445AE-1643-29C2-04B6-9A0406CD31C2}"/>
                </a:ext>
              </a:extLst>
            </p:cNvPr>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8C787A3-2D4A-1079-5C94-BA1E84B2ADE0}"/>
                </a:ext>
              </a:extLst>
            </p:cNvPr>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98117A47-58A4-645C-544E-ABF3C0A662F3}"/>
                </a:ext>
              </a:extLst>
            </p:cNvPr>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AE54CF15-C8A4-C2E1-F69E-E209701BB810}"/>
                </a:ext>
              </a:extLst>
            </p:cNvPr>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0B57F0E8-A117-CC0F-CA48-12ACDFE5339C}"/>
                </a:ext>
              </a:extLst>
            </p:cNvPr>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23968FC4-C0D8-8436-A0CB-E5C8CD9B56A4}"/>
                </a:ext>
              </a:extLst>
            </p:cNvPr>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F11678D-BA5C-28E0-B0E4-536D0CAB2300}"/>
                </a:ext>
              </a:extLst>
            </p:cNvPr>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8885F38-A023-408A-A11E-CE3C2B075B51}"/>
                </a:ext>
              </a:extLst>
            </p:cNvPr>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D6F68AC3-4BDE-2A71-61CE-57F93B9F417F}"/>
                </a:ext>
              </a:extLst>
            </p:cNvPr>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4427FE6B-7D24-B67C-2DB0-CC5AB39EC26A}"/>
                </a:ext>
              </a:extLst>
            </p:cNvPr>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78A2051F-8298-9A1F-FC04-66DD5B20F130}"/>
                </a:ext>
              </a:extLst>
            </p:cNvPr>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FB221432-17F5-A508-7B42-EA372BD00EE3}"/>
                </a:ext>
              </a:extLst>
            </p:cNvPr>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D1F83A46-DFB1-AF76-5060-6419C93CFC80}"/>
                </a:ext>
              </a:extLst>
            </p:cNvPr>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414C4143-3DD0-EAA7-C8E1-E86E60945568}"/>
                </a:ext>
              </a:extLst>
            </p:cNvPr>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E4907651-7C40-C5BE-7721-967E97536820}"/>
                </a:ext>
              </a:extLst>
            </p:cNvPr>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A4580045-A5C4-F800-B191-DF81040743DE}"/>
                </a:ext>
              </a:extLst>
            </p:cNvPr>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290A4B7E-3D6C-81E3-A7D1-342C335A77A2}"/>
                </a:ext>
              </a:extLst>
            </p:cNvPr>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DDF3FBA0-6ACC-AF1B-46CC-1C8299203490}"/>
                </a:ext>
              </a:extLst>
            </p:cNvPr>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53D595FB-EA03-18CC-C921-E11BDE219F2C}"/>
                </a:ext>
              </a:extLst>
            </p:cNvPr>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0AB711B8-F987-8920-554D-11B5B94F0A75}"/>
                </a:ext>
              </a:extLst>
            </p:cNvPr>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882A3077-36BF-9CAB-102D-477ECAF2A3EF}"/>
                </a:ext>
              </a:extLst>
            </p:cNvPr>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E7458112-35F3-3B4B-8B31-3CBDF92C6E31}"/>
                </a:ext>
              </a:extLst>
            </p:cNvPr>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3C0E5370-3BE0-490C-3A6F-69A15A832E4F}"/>
                </a:ext>
              </a:extLst>
            </p:cNvPr>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43" name="Text Box 115">
            <a:extLst>
              <a:ext uri="{FF2B5EF4-FFF2-40B4-BE49-F238E27FC236}">
                <a16:creationId xmlns:a16="http://schemas.microsoft.com/office/drawing/2014/main" id="{EAE1089A-9393-E9C0-613F-008222869BB5}"/>
              </a:ext>
            </a:extLst>
          </p:cNvPr>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ts val="0"/>
              </a:spcBef>
            </a:pPr>
            <a:fld id="{03C7D0F0-10D5-4191-B6F4-99306F468FEF}" type="datetime4">
              <a:rPr lang="en-US" sz="1100" b="0" smtClean="0">
                <a:solidFill>
                  <a:schemeClr val="tx1"/>
                </a:solidFill>
              </a:rPr>
              <a:pPr algn="r" defTabSz="820738">
                <a:spcBef>
                  <a:spcPts val="0"/>
                </a:spcBef>
              </a:pPr>
              <a:t>February 10, 2026</a:t>
            </a:fld>
            <a:endParaRPr lang="en-US" sz="1100" b="0" dirty="0">
              <a:solidFill>
                <a:schemeClr val="tx1"/>
              </a:solidFill>
            </a:endParaRPr>
          </a:p>
        </p:txBody>
      </p:sp>
      <p:sp>
        <p:nvSpPr>
          <p:cNvPr id="44" name="Text Box 115">
            <a:extLst>
              <a:ext uri="{FF2B5EF4-FFF2-40B4-BE49-F238E27FC236}">
                <a16:creationId xmlns:a16="http://schemas.microsoft.com/office/drawing/2014/main" id="{3054AC9A-3FC5-29BD-D619-40909922370C}"/>
              </a:ext>
            </a:extLst>
          </p:cNvPr>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ts val="0"/>
              </a:spcBef>
            </a:pPr>
            <a:fld id="{18E29826-F105-4F77-B977-03F4A4723A21}" type="slidenum">
              <a:rPr lang="en-US" sz="1100" b="1" smtClean="0">
                <a:solidFill>
                  <a:schemeClr val="tx1"/>
                </a:solidFill>
              </a:rPr>
              <a:pPr algn="r" defTabSz="820738">
                <a:spcBef>
                  <a:spcPts val="0"/>
                </a:spcBef>
              </a:pPr>
              <a:t>‹#›</a:t>
            </a:fld>
            <a:endParaRPr lang="en-US" sz="1100" b="1" dirty="0">
              <a:solidFill>
                <a:schemeClr val="tx1"/>
              </a:solidFill>
            </a:endParaRPr>
          </a:p>
        </p:txBody>
      </p:sp>
    </p:spTree>
    <p:extLst>
      <p:ext uri="{BB962C8B-B14F-4D97-AF65-F5344CB8AC3E}">
        <p14:creationId xmlns:p14="http://schemas.microsoft.com/office/powerpoint/2010/main" val="4172421247"/>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 id="2147483850" r:id="rId17"/>
    <p:sldLayoutId id="2147483851" r:id="rId18"/>
    <p:sldLayoutId id="2147483852" r:id="rId19"/>
    <p:sldLayoutId id="2147483853" r:id="rId20"/>
    <p:sldLayoutId id="2147483854" r:id="rId21"/>
    <p:sldLayoutId id="2147483855" r:id="rId22"/>
    <p:sldLayoutId id="2147483856" r:id="rId23"/>
    <p:sldLayoutId id="2147483857" r:id="rId24"/>
    <p:sldLayoutId id="2147483858" r:id="rId25"/>
    <p:sldLayoutId id="2147483859" r:id="rId26"/>
    <p:sldLayoutId id="2147483860" r:id="rId27"/>
    <p:sldLayoutId id="2147483862" r:id="rId28"/>
    <p:sldLayoutId id="2147483863" r:id="rId29"/>
    <p:sldLayoutId id="2147483864" r:id="rId30"/>
    <p:sldLayoutId id="2147483866" r:id="rId31"/>
    <p:sldLayoutId id="2147483659" r:id="rId32"/>
    <p:sldLayoutId id="2147483752" r:id="rId33"/>
    <p:sldLayoutId id="2147483652" r:id="rId34"/>
    <p:sldLayoutId id="2147483660" r:id="rId35"/>
    <p:sldLayoutId id="2147483662" r:id="rId36"/>
    <p:sldLayoutId id="2147483663" r:id="rId37"/>
    <p:sldLayoutId id="2147483832" r:id="rId38"/>
    <p:sldLayoutId id="2147483828" r:id="rId39"/>
    <p:sldLayoutId id="2147483655" r:id="rId40"/>
  </p:sldLayoutIdLst>
  <mc:AlternateContent xmlns:mc="http://schemas.openxmlformats.org/markup-compatibility/2006">
    <mc:Choice xmlns:p14="http://schemas.microsoft.com/office/powerpoint/2010/main" Requires="p14">
      <p:transition spd="slow" p14:dur="1750" advTm="2239">
        <p:fade/>
      </p:transition>
    </mc:Choice>
    <mc:Fallback>
      <p:transition spd="slow" advTm="2239">
        <p:fade/>
      </p:transition>
    </mc:Fallback>
  </mc:AlternateContent>
  <p:hf sldNum="0" hdr="0" ftr="0" dt="0"/>
  <p:txStyles>
    <p:titleStyle>
      <a:lvl1pPr algn="l" defTabSz="1097280" rtl="0" eaLnBrk="1" latinLnBrk="0" hangingPunct="1">
        <a:lnSpc>
          <a:spcPct val="90000"/>
        </a:lnSpc>
        <a:spcBef>
          <a:spcPct val="0"/>
        </a:spcBef>
        <a:buNone/>
        <a:defRPr sz="3600" kern="1200" cap="all" baseline="0">
          <a:solidFill>
            <a:schemeClr val="tx1"/>
          </a:solidFill>
          <a:latin typeface="GT Standard L Extended" pitchFamily="50" charset="0"/>
          <a:ea typeface="Inter Medium" panose="02000603000000020004" pitchFamily="50" charset="0"/>
          <a:cs typeface="Inter Medium" panose="02000603000000020004" pitchFamily="50" charset="0"/>
        </a:defRPr>
      </a:lvl1pPr>
    </p:titleStyle>
    <p:bodyStyle>
      <a:lvl1pPr marL="0" indent="0" algn="l" defTabSz="1097280" rtl="0" eaLnBrk="1" latinLnBrk="0" hangingPunct="1">
        <a:lnSpc>
          <a:spcPct val="100000"/>
        </a:lnSpc>
        <a:spcBef>
          <a:spcPts val="600"/>
        </a:spcBef>
        <a:spcAft>
          <a:spcPts val="400"/>
        </a:spcAft>
        <a:buFont typeface="Arial" panose="020B0604020202020204" pitchFamily="34" charset="0"/>
        <a:buNone/>
        <a:defRPr sz="1600" kern="1200">
          <a:solidFill>
            <a:schemeClr val="tx1"/>
          </a:solidFill>
          <a:latin typeface="Inter Light" panose="02000403000000020004" pitchFamily="50" charset="0"/>
          <a:ea typeface="Inter Light" panose="02000403000000020004" pitchFamily="50" charset="0"/>
          <a:cs typeface="Inter Light" panose="02000403000000020004" pitchFamily="50" charset="0"/>
        </a:defRPr>
      </a:lvl1pPr>
      <a:lvl2pPr marL="0" indent="0" algn="l" defTabSz="1097280" rtl="0" eaLnBrk="1" latinLnBrk="0" hangingPunct="1">
        <a:lnSpc>
          <a:spcPct val="100000"/>
        </a:lnSpc>
        <a:spcBef>
          <a:spcPts val="600"/>
        </a:spcBef>
        <a:spcAft>
          <a:spcPts val="400"/>
        </a:spcAft>
        <a:buFont typeface="Arial" panose="020B0604020202020204" pitchFamily="34" charset="0"/>
        <a:buNone/>
        <a:defRPr sz="1600" kern="1200">
          <a:solidFill>
            <a:schemeClr val="tx1"/>
          </a:solidFill>
          <a:latin typeface="Inter Light" panose="02000403000000020004" pitchFamily="50" charset="0"/>
          <a:ea typeface="Inter Light" panose="02000403000000020004" pitchFamily="50" charset="0"/>
          <a:cs typeface="Inter Light" panose="02000403000000020004" pitchFamily="50" charset="0"/>
        </a:defRPr>
      </a:lvl2pPr>
      <a:lvl3pPr marL="228600" indent="-228600" algn="l" defTabSz="1097280" rtl="0" eaLnBrk="1" latinLnBrk="0" hangingPunct="1">
        <a:lnSpc>
          <a:spcPct val="100000"/>
        </a:lnSpc>
        <a:spcBef>
          <a:spcPts val="600"/>
        </a:spcBef>
        <a:spcAft>
          <a:spcPts val="400"/>
        </a:spcAft>
        <a:buFont typeface="Arial" panose="020B0604020202020204" pitchFamily="34" charset="0"/>
        <a:buChar char="•"/>
        <a:defRPr sz="1400" kern="1200">
          <a:solidFill>
            <a:schemeClr val="tx1"/>
          </a:solidFill>
          <a:latin typeface="Inter Light" panose="02000403000000020004" pitchFamily="50" charset="0"/>
          <a:ea typeface="Inter Light" panose="02000403000000020004" pitchFamily="50" charset="0"/>
          <a:cs typeface="Inter Light" panose="02000403000000020004" pitchFamily="50" charset="0"/>
        </a:defRPr>
      </a:lvl3pPr>
      <a:lvl4pPr marL="517525" indent="-288925" algn="l" defTabSz="1097280" rtl="0" eaLnBrk="1" latinLnBrk="0" hangingPunct="1">
        <a:lnSpc>
          <a:spcPct val="100000"/>
        </a:lnSpc>
        <a:spcBef>
          <a:spcPts val="600"/>
        </a:spcBef>
        <a:spcAft>
          <a:spcPts val="400"/>
        </a:spcAft>
        <a:buFont typeface="Arial" panose="020B0604020202020204" pitchFamily="34" charset="0"/>
        <a:buChar char="–"/>
        <a:defRPr sz="1400" kern="1200">
          <a:solidFill>
            <a:schemeClr val="tx1"/>
          </a:solidFill>
          <a:latin typeface="Inter Light" panose="02000403000000020004" pitchFamily="50" charset="0"/>
          <a:ea typeface="Inter Light" panose="02000403000000020004" pitchFamily="50" charset="0"/>
          <a:cs typeface="Inter Light" panose="02000403000000020004" pitchFamily="50" charset="0"/>
        </a:defRPr>
      </a:lvl4pPr>
      <a:lvl5pPr marL="800100" indent="-273050" algn="l" defTabSz="1097280" rtl="0" eaLnBrk="1" latinLnBrk="0" hangingPunct="1">
        <a:lnSpc>
          <a:spcPct val="100000"/>
        </a:lnSpc>
        <a:spcBef>
          <a:spcPts val="600"/>
        </a:spcBef>
        <a:spcAft>
          <a:spcPts val="400"/>
        </a:spcAft>
        <a:buFont typeface="Arial" panose="020B0604020202020204" pitchFamily="34" charset="0"/>
        <a:buChar char="–"/>
        <a:defRPr sz="1400" kern="1200">
          <a:solidFill>
            <a:schemeClr val="tx1"/>
          </a:solidFill>
          <a:latin typeface="Inter Light" panose="02000403000000020004" pitchFamily="50" charset="0"/>
          <a:ea typeface="Inter Light" panose="02000403000000020004" pitchFamily="50" charset="0"/>
          <a:cs typeface="Inter Light" panose="02000403000000020004" pitchFamily="50"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2">
          <p15:clr>
            <a:srgbClr val="F26B43"/>
          </p15:clr>
        </p15:guide>
        <p15:guide id="4" pos="8928">
          <p15:clr>
            <a:srgbClr val="F26B43"/>
          </p15:clr>
        </p15:guide>
        <p15:guide id="5" orient="horz" pos="384">
          <p15:clr>
            <a:srgbClr val="F26B43"/>
          </p15:clr>
        </p15:guide>
        <p15:guide id="6" orient="horz" pos="5034">
          <p15:clr>
            <a:srgbClr val="F26B43"/>
          </p15:clr>
        </p15:guide>
        <p15:guide id="7" pos="288">
          <p15:clr>
            <a:srgbClr val="F26B43"/>
          </p15:clr>
        </p15:guide>
        <p15:guide id="8" pos="1836">
          <p15:clr>
            <a:srgbClr val="F26B43"/>
          </p15:clr>
        </p15:guide>
        <p15:guide id="9" pos="1956">
          <p15:clr>
            <a:srgbClr val="F26B43"/>
          </p15:clr>
        </p15:guide>
        <p15:guide id="10" pos="3648">
          <p15:clr>
            <a:srgbClr val="F26B43"/>
          </p15:clr>
        </p15:guide>
        <p15:guide id="11" pos="3768">
          <p15:clr>
            <a:srgbClr val="F26B43"/>
          </p15:clr>
        </p15:guide>
        <p15:guide id="12" pos="5448">
          <p15:clr>
            <a:srgbClr val="F26B43"/>
          </p15:clr>
        </p15:guide>
        <p15:guide id="13" pos="5568">
          <p15:clr>
            <a:srgbClr val="F26B43"/>
          </p15:clr>
        </p15:guide>
        <p15:guide id="14" pos="7248">
          <p15:clr>
            <a:srgbClr val="F26B43"/>
          </p15:clr>
        </p15:guide>
        <p15:guide id="15" pos="7368">
          <p15:clr>
            <a:srgbClr val="F26B43"/>
          </p15:clr>
        </p15:guide>
        <p15:guide id="16" pos="168">
          <p15:clr>
            <a:srgbClr val="F26B43"/>
          </p15:clr>
        </p15:guide>
        <p15:guide id="17" pos="9048">
          <p15:clr>
            <a:srgbClr val="F26B43"/>
          </p15:clr>
        </p15:guide>
        <p15:guide id="18" orient="horz" pos="4848">
          <p15:clr>
            <a:srgbClr val="F26B43"/>
          </p15:clr>
        </p15:guide>
        <p15:guide id="19" orient="horz" pos="403" userDrawn="1">
          <p15:clr>
            <a:srgbClr val="F26B43"/>
          </p15:clr>
        </p15:guide>
        <p15:guide id="20" pos="4608" userDrawn="1">
          <p15:clr>
            <a:srgbClr val="F26B43"/>
          </p15:clr>
        </p15:guide>
        <p15:guide id="21" pos="432" userDrawn="1">
          <p15:clr>
            <a:srgbClr val="F26B43"/>
          </p15:clr>
        </p15:guide>
        <p15:guide id="22" pos="3024" userDrawn="1">
          <p15:clr>
            <a:srgbClr val="F26B43"/>
          </p15:clr>
        </p15:guide>
        <p15:guide id="23" pos="3312" userDrawn="1">
          <p15:clr>
            <a:srgbClr val="F26B43"/>
          </p15:clr>
        </p15:guide>
        <p15:guide id="24" pos="4464" userDrawn="1">
          <p15:clr>
            <a:srgbClr val="F26B43"/>
          </p15:clr>
        </p15:guide>
        <p15:guide id="25" pos="4752" userDrawn="1">
          <p15:clr>
            <a:srgbClr val="F26B43"/>
          </p15:clr>
        </p15:guide>
        <p15:guide id="26" pos="5904" userDrawn="1">
          <p15:clr>
            <a:srgbClr val="F26B43"/>
          </p15:clr>
        </p15:guide>
        <p15:guide id="27" pos="6192" userDrawn="1">
          <p15:clr>
            <a:srgbClr val="F26B43"/>
          </p15:clr>
        </p15:guide>
        <p15:guide id="28" pos="7488" userDrawn="1">
          <p15:clr>
            <a:srgbClr val="F26B43"/>
          </p15:clr>
        </p15:guide>
        <p15:guide id="29" pos="8784" userDrawn="1">
          <p15:clr>
            <a:srgbClr val="F26B43"/>
          </p15:clr>
        </p15:guide>
        <p15:guide id="30" orient="horz" pos="1296" userDrawn="1">
          <p15:clr>
            <a:srgbClr val="F26B43"/>
          </p15:clr>
        </p15:guide>
        <p15:guide id="31" orient="horz" pos="4522" userDrawn="1">
          <p15:clr>
            <a:srgbClr val="F26B43"/>
          </p15:clr>
        </p15:guide>
        <p15:guide id="32" orient="horz" pos="489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image" Target="../media/image29.svg"/><Relationship Id="rId18" Type="http://schemas.openxmlformats.org/officeDocument/2006/relationships/image" Target="../media/image34.png"/><Relationship Id="rId3" Type="http://schemas.openxmlformats.org/officeDocument/2006/relationships/diagramLayout" Target="../diagrams/layout1.xml"/><Relationship Id="rId21" Type="http://schemas.openxmlformats.org/officeDocument/2006/relationships/image" Target="../media/image37.svg"/><Relationship Id="rId7" Type="http://schemas.openxmlformats.org/officeDocument/2006/relationships/diagramData" Target="../diagrams/data2.xml"/><Relationship Id="rId12" Type="http://schemas.openxmlformats.org/officeDocument/2006/relationships/image" Target="../media/image28.png"/><Relationship Id="rId17" Type="http://schemas.openxmlformats.org/officeDocument/2006/relationships/image" Target="../media/image33.svg"/><Relationship Id="rId2" Type="http://schemas.openxmlformats.org/officeDocument/2006/relationships/diagramData" Target="../diagrams/data1.xml"/><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slideLayout" Target="../slideLayouts/slideLayout11.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image" Target="../media/image31.svg"/><Relationship Id="rId10" Type="http://schemas.openxmlformats.org/officeDocument/2006/relationships/diagramColors" Target="../diagrams/colors2.xml"/><Relationship Id="rId19" Type="http://schemas.openxmlformats.org/officeDocument/2006/relationships/image" Target="../media/image35.svg"/><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image" Target="../media/image30.png"/></Relationships>
</file>

<file path=ppt/slides/_rels/slide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543ED2F4-1C43-4034-89F3-91A562627E19}"/>
              </a:ext>
            </a:extLst>
          </p:cNvPr>
          <p:cNvSpPr>
            <a:spLocks noGrp="1"/>
          </p:cNvSpPr>
          <p:nvPr>
            <p:ph type="subTitle" idx="1"/>
          </p:nvPr>
        </p:nvSpPr>
        <p:spPr/>
        <p:txBody>
          <a:bodyPr anchor="t">
            <a:normAutofit fontScale="85000" lnSpcReduction="20000"/>
          </a:bodyPr>
          <a:lstStyle/>
          <a:p>
            <a:r>
              <a:rPr lang="en-US" dirty="0"/>
              <a:t>Solution Presentation</a:t>
            </a:r>
          </a:p>
        </p:txBody>
      </p:sp>
      <p:sp>
        <p:nvSpPr>
          <p:cNvPr id="4" name="Title 3">
            <a:extLst>
              <a:ext uri="{FF2B5EF4-FFF2-40B4-BE49-F238E27FC236}">
                <a16:creationId xmlns:a16="http://schemas.microsoft.com/office/drawing/2014/main" id="{C7E862AD-B39C-4D93-B1DE-3FE47229FB24}"/>
              </a:ext>
            </a:extLst>
          </p:cNvPr>
          <p:cNvSpPr>
            <a:spLocks noGrp="1"/>
          </p:cNvSpPr>
          <p:nvPr>
            <p:ph type="ctrTitle"/>
          </p:nvPr>
        </p:nvSpPr>
        <p:spPr/>
        <p:txBody>
          <a:bodyPr anchor="ctr">
            <a:normAutofit fontScale="90000"/>
          </a:bodyPr>
          <a:lstStyle/>
          <a:p>
            <a:r>
              <a:rPr lang="en-US" sz="3000" dirty="0">
                <a:solidFill>
                  <a:srgbClr val="7030A0"/>
                </a:solidFill>
              </a:rPr>
              <a:t>DXC Techno-Thon’26</a:t>
            </a:r>
            <a:br>
              <a:rPr lang="en-US" sz="3000" dirty="0"/>
            </a:br>
            <a:br>
              <a:rPr lang="en-US" sz="3000" dirty="0"/>
            </a:br>
            <a:r>
              <a:rPr lang="en-US" sz="3000" dirty="0"/>
              <a:t>Solution Title</a:t>
            </a:r>
          </a:p>
        </p:txBody>
      </p:sp>
      <p:sp>
        <p:nvSpPr>
          <p:cNvPr id="3" name="Content Placeholder 2">
            <a:extLst>
              <a:ext uri="{FF2B5EF4-FFF2-40B4-BE49-F238E27FC236}">
                <a16:creationId xmlns:a16="http://schemas.microsoft.com/office/drawing/2014/main" id="{E4129CAB-0330-BEC2-68D8-11C1074A7814}"/>
              </a:ext>
            </a:extLst>
          </p:cNvPr>
          <p:cNvSpPr>
            <a:spLocks noGrp="1"/>
          </p:cNvSpPr>
          <p:nvPr>
            <p:ph sz="half" idx="14"/>
          </p:nvPr>
        </p:nvSpPr>
        <p:spPr/>
        <p:txBody>
          <a:bodyPr/>
          <a:lstStyle/>
          <a:p>
            <a:r>
              <a:rPr lang="en-IN" dirty="0"/>
              <a:t>Team Name: </a:t>
            </a:r>
            <a:r>
              <a:rPr lang="en-IN" b="1" dirty="0">
                <a:solidFill>
                  <a:srgbClr val="7030A0"/>
                </a:solidFill>
              </a:rPr>
              <a:t>The Future Forge</a:t>
            </a:r>
          </a:p>
        </p:txBody>
      </p:sp>
    </p:spTree>
    <p:extLst>
      <p:ext uri="{BB962C8B-B14F-4D97-AF65-F5344CB8AC3E}">
        <p14:creationId xmlns:p14="http://schemas.microsoft.com/office/powerpoint/2010/main" val="1074997668"/>
      </p:ext>
    </p:extLst>
  </p:cSld>
  <p:clrMapOvr>
    <a:masterClrMapping/>
  </p:clrMapOvr>
  <mc:AlternateContent xmlns:mc="http://schemas.openxmlformats.org/markup-compatibility/2006">
    <mc:Choice xmlns:p14="http://schemas.microsoft.com/office/powerpoint/2010/main" Requires="p14">
      <p:transition spd="slow" p14:dur="1750" advTm="2239">
        <p:fade/>
      </p:transition>
    </mc:Choice>
    <mc:Fallback>
      <p:transition spd="slow" advTm="2239">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22623-E5D4-77AE-A4CC-07B12ADF8388}"/>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E7250CA1-8FF7-B323-0E73-2B81B77BB8CB}"/>
              </a:ext>
            </a:extLst>
          </p:cNvPr>
          <p:cNvSpPr>
            <a:spLocks noGrp="1"/>
          </p:cNvSpPr>
          <p:nvPr>
            <p:ph type="title"/>
          </p:nvPr>
        </p:nvSpPr>
        <p:spPr>
          <a:xfrm>
            <a:off x="484187" y="888296"/>
            <a:ext cx="13689011" cy="579365"/>
          </a:xfrm>
        </p:spPr>
        <p:txBody>
          <a:bodyPr>
            <a:normAutofit/>
          </a:bodyPr>
          <a:lstStyle/>
          <a:p>
            <a:r>
              <a:rPr lang="en-IN" dirty="0">
                <a:solidFill>
                  <a:srgbClr val="7030A0"/>
                </a:solidFill>
              </a:rPr>
              <a:t>Responsible AI &amp; Scalability</a:t>
            </a:r>
            <a:endParaRPr lang="en-US" dirty="0">
              <a:solidFill>
                <a:srgbClr val="7030A0"/>
              </a:solidFill>
            </a:endParaRPr>
          </a:p>
        </p:txBody>
      </p:sp>
      <p:sp>
        <p:nvSpPr>
          <p:cNvPr id="14" name="TextBox 13">
            <a:extLst>
              <a:ext uri="{FF2B5EF4-FFF2-40B4-BE49-F238E27FC236}">
                <a16:creationId xmlns:a16="http://schemas.microsoft.com/office/drawing/2014/main" id="{C6A3A746-E2B6-C155-F024-9FFBE4C1E6A8}"/>
              </a:ext>
            </a:extLst>
          </p:cNvPr>
          <p:cNvSpPr txBox="1"/>
          <p:nvPr/>
        </p:nvSpPr>
        <p:spPr>
          <a:xfrm>
            <a:off x="9849678" y="123673"/>
            <a:ext cx="4144618" cy="341632"/>
          </a:xfrm>
          <a:prstGeom prst="rect">
            <a:avLst/>
          </a:prstGeom>
          <a:noFill/>
        </p:spPr>
        <p:txBody>
          <a:bodyPr wrap="square">
            <a:spAutoFit/>
          </a:bodyPr>
          <a:lstStyle/>
          <a:p>
            <a:pPr algn="r">
              <a:lnSpc>
                <a:spcPct val="90000"/>
              </a:lnSpc>
              <a:spcAft>
                <a:spcPts val="400"/>
              </a:spcAft>
            </a:pPr>
            <a:r>
              <a:rPr lang="en-IN" sz="1800" b="1" kern="100" dirty="0">
                <a:solidFill>
                  <a:schemeClr val="accent1">
                    <a:lumMod val="75000"/>
                  </a:schemeClr>
                </a:solidFill>
                <a:latin typeface="GT Standard L Expanded" pitchFamily="2" charset="0"/>
                <a:cs typeface="Inter Bold" panose="020B0604020202020204" charset="0"/>
              </a:rPr>
              <a:t>Weight: </a:t>
            </a:r>
            <a:r>
              <a:rPr lang="en-IN" b="1" kern="100" dirty="0">
                <a:solidFill>
                  <a:schemeClr val="accent1">
                    <a:lumMod val="75000"/>
                  </a:schemeClr>
                </a:solidFill>
                <a:latin typeface="GT Standard L Expanded" pitchFamily="2" charset="0"/>
                <a:cs typeface="Inter Bold" panose="020B0604020202020204" charset="0"/>
              </a:rPr>
              <a:t>1</a:t>
            </a:r>
            <a:r>
              <a:rPr lang="en-IN" sz="1800" b="1" kern="100" dirty="0">
                <a:solidFill>
                  <a:schemeClr val="accent1">
                    <a:lumMod val="75000"/>
                  </a:schemeClr>
                </a:solidFill>
                <a:latin typeface="GT Standard L Expanded" pitchFamily="2" charset="0"/>
              </a:rPr>
              <a:t>0%</a:t>
            </a:r>
          </a:p>
        </p:txBody>
      </p:sp>
      <p:sp>
        <p:nvSpPr>
          <p:cNvPr id="2" name="Title 1">
            <a:extLst>
              <a:ext uri="{FF2B5EF4-FFF2-40B4-BE49-F238E27FC236}">
                <a16:creationId xmlns:a16="http://schemas.microsoft.com/office/drawing/2014/main" id="{A1926212-BFD9-8C8F-6AC0-0BF28A3799D3}"/>
              </a:ext>
            </a:extLst>
          </p:cNvPr>
          <p:cNvSpPr txBox="1">
            <a:spLocks/>
          </p:cNvSpPr>
          <p:nvPr/>
        </p:nvSpPr>
        <p:spPr>
          <a:xfrm>
            <a:off x="484187" y="1734279"/>
            <a:ext cx="13689011" cy="392695"/>
          </a:xfrm>
          <a:prstGeom prst="rect">
            <a:avLst/>
          </a:prstGeom>
        </p:spPr>
        <p:txBody>
          <a:bodyPr vert="horz" lIns="0" tIns="0" rIns="0" bIns="0" rtlCol="0" anchor="t" anchorCtr="0">
            <a:normAutofit fontScale="62500" lnSpcReduction="20000"/>
          </a:bodyPr>
          <a:lstStyle>
            <a:lvl1pPr algn="l" defTabSz="1097280" rtl="0" eaLnBrk="1" latinLnBrk="0" hangingPunct="1">
              <a:lnSpc>
                <a:spcPct val="90000"/>
              </a:lnSpc>
              <a:spcBef>
                <a:spcPct val="0"/>
              </a:spcBef>
              <a:buNone/>
              <a:defRPr sz="3600" kern="1200" cap="all" baseline="0">
                <a:solidFill>
                  <a:schemeClr val="tx1"/>
                </a:solidFill>
                <a:latin typeface="GT Standard L Extended" pitchFamily="50" charset="0"/>
                <a:ea typeface="Inter Medium" panose="02000603000000020004" pitchFamily="50" charset="0"/>
                <a:cs typeface="Inter Medium" panose="02000603000000020004" pitchFamily="50" charset="0"/>
              </a:defRPr>
            </a:lvl1pPr>
          </a:lstStyle>
          <a:p>
            <a:pPr>
              <a:lnSpc>
                <a:spcPct val="120000"/>
              </a:lnSpc>
            </a:pPr>
            <a:r>
              <a:rPr lang="en-US" sz="2800" dirty="0"/>
              <a:t>Consideration of ethics, governance, and potential for enterprise deployment</a:t>
            </a:r>
          </a:p>
        </p:txBody>
      </p:sp>
      <p:sp>
        <p:nvSpPr>
          <p:cNvPr id="4" name="Rectangle 3">
            <a:extLst>
              <a:ext uri="{FF2B5EF4-FFF2-40B4-BE49-F238E27FC236}">
                <a16:creationId xmlns:a16="http://schemas.microsoft.com/office/drawing/2014/main" id="{600ACD57-7F1C-4AF6-DD30-B4824281FA6C}"/>
              </a:ext>
            </a:extLst>
          </p:cNvPr>
          <p:cNvSpPr/>
          <p:nvPr/>
        </p:nvSpPr>
        <p:spPr>
          <a:xfrm>
            <a:off x="484186" y="2397594"/>
            <a:ext cx="13510109" cy="1200329"/>
          </a:xfrm>
          <a:prstGeom prst="rect">
            <a:avLst/>
          </a:prstGeom>
        </p:spPr>
        <p:txBody>
          <a:bodyPr wrap="square">
            <a:spAutoFit/>
          </a:bodyPr>
          <a:lstStyle/>
          <a:p>
            <a:r>
              <a:rPr lang="en-US" dirty="0"/>
              <a:t>This solution demonstrates a </a:t>
            </a:r>
            <a:r>
              <a:rPr lang="en-US" b="1" dirty="0"/>
              <a:t>responsible, ethical, and scalable application of AI in public healthcare analytics</a:t>
            </a:r>
            <a:r>
              <a:rPr lang="en-US" dirty="0"/>
              <a:t>. By combining </a:t>
            </a:r>
            <a:r>
              <a:rPr lang="en-US" b="1" dirty="0"/>
              <a:t>Oracle APEX dashboards</a:t>
            </a:r>
            <a:r>
              <a:rPr lang="en-US" dirty="0"/>
              <a:t> with </a:t>
            </a:r>
            <a:r>
              <a:rPr lang="en-US" b="1" dirty="0"/>
              <a:t>controlled GenAI capabilities</a:t>
            </a:r>
            <a:r>
              <a:rPr lang="en-US" dirty="0"/>
              <a:t>, it delivers high-value insights while maintaining </a:t>
            </a:r>
            <a:r>
              <a:rPr lang="en-US" b="1" dirty="0"/>
              <a:t>data privacy, governance, transparency, and compliance</a:t>
            </a:r>
            <a:r>
              <a:rPr lang="en-US" dirty="0"/>
              <a:t>. The PoC validates readiness for </a:t>
            </a:r>
            <a:r>
              <a:rPr lang="en-US" b="1" dirty="0"/>
              <a:t>enterprise-scale deployment</a:t>
            </a:r>
            <a:r>
              <a:rPr lang="en-US" dirty="0"/>
              <a:t> and establishes a strong foundation for trusted, AI-enabled healthcare policy decision-making.</a:t>
            </a:r>
          </a:p>
        </p:txBody>
      </p:sp>
      <p:sp>
        <p:nvSpPr>
          <p:cNvPr id="3" name="Rectangle 2">
            <a:extLst>
              <a:ext uri="{FF2B5EF4-FFF2-40B4-BE49-F238E27FC236}">
                <a16:creationId xmlns:a16="http://schemas.microsoft.com/office/drawing/2014/main" id="{D257F5AB-FB13-FD7A-3618-68C64B94CA0A}"/>
              </a:ext>
            </a:extLst>
          </p:cNvPr>
          <p:cNvSpPr/>
          <p:nvPr/>
        </p:nvSpPr>
        <p:spPr>
          <a:xfrm>
            <a:off x="636587" y="3684317"/>
            <a:ext cx="8877804" cy="4308872"/>
          </a:xfrm>
          <a:prstGeom prst="rect">
            <a:avLst/>
          </a:prstGeom>
        </p:spPr>
        <p:txBody>
          <a:bodyPr wrap="square">
            <a:spAutoFit/>
          </a:bodyPr>
          <a:lstStyle/>
          <a:p>
            <a:r>
              <a:rPr lang="en-US" sz="2200" b="1" dirty="0">
                <a:solidFill>
                  <a:srgbClr val="7030A0"/>
                </a:solidFill>
              </a:rPr>
              <a:t>Scalability and Enterprise Deployment Readiness</a:t>
            </a:r>
          </a:p>
          <a:p>
            <a:r>
              <a:rPr lang="en-US" dirty="0"/>
              <a:t>The solution is built with </a:t>
            </a:r>
            <a:r>
              <a:rPr lang="en-US" b="1" dirty="0"/>
              <a:t>enterprise scalability and long-term adoption</a:t>
            </a:r>
            <a:r>
              <a:rPr lang="en-US" dirty="0"/>
              <a:t> in mind.</a:t>
            </a:r>
          </a:p>
          <a:p>
            <a:endParaRPr lang="en-US" dirty="0"/>
          </a:p>
          <a:p>
            <a:r>
              <a:rPr lang="en-US" b="1" dirty="0"/>
              <a:t>Scalable architecture</a:t>
            </a:r>
            <a:br>
              <a:rPr lang="en-US" dirty="0"/>
            </a:br>
            <a:r>
              <a:rPr lang="en-US" dirty="0"/>
              <a:t>Oracle APEX provides a robust, scalable foundation capable of supporting </a:t>
            </a:r>
            <a:r>
              <a:rPr lang="en-US" b="1" dirty="0"/>
              <a:t>large datasets, multiple regions, and increasing user volumes</a:t>
            </a:r>
            <a:r>
              <a:rPr lang="en-US" dirty="0"/>
              <a:t> without re-architecting the solution.</a:t>
            </a:r>
          </a:p>
          <a:p>
            <a:r>
              <a:rPr lang="en-US" b="1" dirty="0"/>
              <a:t>Modular AI integration</a:t>
            </a:r>
            <a:br>
              <a:rPr lang="en-US" dirty="0"/>
            </a:br>
            <a:r>
              <a:rPr lang="en-US" dirty="0"/>
              <a:t>The GenAI with Cohere agent framework (Summarization and Seeking Agents) is modular, allowing additional AI capabilities to be added without impacting core analytics.</a:t>
            </a:r>
          </a:p>
          <a:p>
            <a:r>
              <a:rPr lang="en-US" b="1" dirty="0"/>
              <a:t>Multi-tenant and multi-agency readiness</a:t>
            </a:r>
            <a:br>
              <a:rPr lang="en-US" dirty="0"/>
            </a:br>
            <a:r>
              <a:rPr lang="en-US" dirty="0"/>
              <a:t>The platform can support multiple schemes, departments, or agencies through configurable data models and role-based access.</a:t>
            </a:r>
          </a:p>
          <a:p>
            <a:r>
              <a:rPr lang="en-US" b="1" dirty="0"/>
              <a:t>Future-ready expansion</a:t>
            </a:r>
            <a:br>
              <a:rPr lang="en-US" dirty="0"/>
            </a:br>
            <a:r>
              <a:rPr lang="en-US" dirty="0"/>
              <a:t>The conversational “Seeking” Agent can be safely enabled once governance, validation, and usage policies are fully established.</a:t>
            </a:r>
          </a:p>
        </p:txBody>
      </p:sp>
      <p:pic>
        <p:nvPicPr>
          <p:cNvPr id="7" name="Picture 6" descr="A colorful circle with text&#10;&#10;AI-generated content may be incorrect.">
            <a:extLst>
              <a:ext uri="{FF2B5EF4-FFF2-40B4-BE49-F238E27FC236}">
                <a16:creationId xmlns:a16="http://schemas.microsoft.com/office/drawing/2014/main" id="{3AF46212-0D8E-02E1-7C15-25B1E45FCD82}"/>
              </a:ext>
            </a:extLst>
          </p:cNvPr>
          <p:cNvPicPr>
            <a:picLocks noChangeAspect="1"/>
          </p:cNvPicPr>
          <p:nvPr/>
        </p:nvPicPr>
        <p:blipFill>
          <a:blip r:embed="rId2"/>
          <a:stretch>
            <a:fillRect/>
          </a:stretch>
        </p:blipFill>
        <p:spPr>
          <a:xfrm>
            <a:off x="9390801" y="3597923"/>
            <a:ext cx="4991175" cy="37433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924380678"/>
      </p:ext>
    </p:extLst>
  </p:cSld>
  <p:clrMapOvr>
    <a:masterClrMapping/>
  </p:clrMapOvr>
  <mc:AlternateContent xmlns:mc="http://schemas.openxmlformats.org/markup-compatibility/2006">
    <mc:Choice xmlns:p14="http://schemas.microsoft.com/office/powerpoint/2010/main" Requires="p14">
      <p:transition spd="slow" p14:dur="1750" advTm="2239">
        <p:fade/>
      </p:transition>
    </mc:Choice>
    <mc:Fallback>
      <p:transition spd="slow" advTm="2239">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9871507"/>
      </p:ext>
    </p:extLst>
  </p:cSld>
  <p:clrMapOvr>
    <a:masterClrMapping/>
  </p:clrMapOvr>
  <mc:AlternateContent xmlns:mc="http://schemas.openxmlformats.org/markup-compatibility/2006">
    <mc:Choice xmlns:p14="http://schemas.microsoft.com/office/powerpoint/2010/main" Requires="p14">
      <p:transition spd="slow" p14:dur="1750" advTm="2239">
        <p:fade/>
      </p:transition>
    </mc:Choice>
    <mc:Fallback>
      <p:transition spd="slow" advTm="2239">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0A53C-0E16-AED3-0400-61D2E3D45CCB}"/>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842A4E0A-9093-5F49-765D-27068BAA338A}"/>
              </a:ext>
            </a:extLst>
          </p:cNvPr>
          <p:cNvSpPr>
            <a:spLocks noGrp="1"/>
          </p:cNvSpPr>
          <p:nvPr>
            <p:ph type="title"/>
          </p:nvPr>
        </p:nvSpPr>
        <p:spPr>
          <a:xfrm>
            <a:off x="484187" y="888296"/>
            <a:ext cx="13689011" cy="579365"/>
          </a:xfrm>
        </p:spPr>
        <p:txBody>
          <a:bodyPr>
            <a:normAutofit/>
          </a:bodyPr>
          <a:lstStyle/>
          <a:p>
            <a:r>
              <a:rPr lang="en-IN" dirty="0">
                <a:solidFill>
                  <a:srgbClr val="7030A0"/>
                </a:solidFill>
              </a:rPr>
              <a:t>Business Impact of the solution</a:t>
            </a:r>
            <a:endParaRPr lang="en-US" dirty="0">
              <a:solidFill>
                <a:srgbClr val="7030A0"/>
              </a:solidFill>
            </a:endParaRPr>
          </a:p>
        </p:txBody>
      </p:sp>
      <p:sp>
        <p:nvSpPr>
          <p:cNvPr id="2" name="Content Placeholder 10">
            <a:extLst>
              <a:ext uri="{FF2B5EF4-FFF2-40B4-BE49-F238E27FC236}">
                <a16:creationId xmlns:a16="http://schemas.microsoft.com/office/drawing/2014/main" id="{64963A75-D247-36D7-7D89-63C70927CBAD}"/>
              </a:ext>
            </a:extLst>
          </p:cNvPr>
          <p:cNvSpPr txBox="1">
            <a:spLocks/>
          </p:cNvSpPr>
          <p:nvPr/>
        </p:nvSpPr>
        <p:spPr>
          <a:xfrm>
            <a:off x="484186" y="2058995"/>
            <a:ext cx="13058193" cy="5464549"/>
          </a:xfrm>
          <a:prstGeom prst="rect">
            <a:avLst/>
          </a:prstGeom>
        </p:spPr>
        <p:txBody>
          <a:bodyPr vert="horz" lIns="0" tIns="45720" rIns="0" bIns="45720" rtlCol="0">
            <a:noAutofit/>
          </a:bodyPr>
          <a:lstStyle>
            <a:lvl1pPr marL="228600" indent="-228600" algn="l" defTabSz="1097280" rtl="0" eaLnBrk="1" latinLnBrk="0" hangingPunct="1">
              <a:lnSpc>
                <a:spcPct val="100000"/>
              </a:lnSpc>
              <a:spcBef>
                <a:spcPts val="600"/>
              </a:spcBef>
              <a:spcAft>
                <a:spcPts val="400"/>
              </a:spcAft>
              <a:buFont typeface="Arial" pitchFamily="34" charset="0"/>
              <a:buChar char="•"/>
              <a:defRPr sz="1600" b="0" kern="1200">
                <a:solidFill>
                  <a:schemeClr val="tx1"/>
                </a:solidFill>
                <a:latin typeface="Inter Light" panose="02000403000000020004" pitchFamily="50" charset="0"/>
                <a:ea typeface="Inter Light" panose="02000403000000020004" pitchFamily="50" charset="0"/>
                <a:cs typeface="Inter Light" panose="02000403000000020004" pitchFamily="50" charset="0"/>
              </a:defRPr>
            </a:lvl1pPr>
            <a:lvl2pPr marL="457200" indent="-228600" algn="l" defTabSz="1097280" rtl="0" eaLnBrk="1" latinLnBrk="0" hangingPunct="1">
              <a:lnSpc>
                <a:spcPct val="100000"/>
              </a:lnSpc>
              <a:spcBef>
                <a:spcPts val="600"/>
              </a:spcBef>
              <a:spcAft>
                <a:spcPts val="400"/>
              </a:spcAft>
              <a:buFont typeface="Arial" pitchFamily="34" charset="0"/>
              <a:buChar char="–"/>
              <a:defRPr sz="1600" b="0" kern="1200">
                <a:solidFill>
                  <a:schemeClr val="tx1"/>
                </a:solidFill>
                <a:latin typeface="Inter Light" panose="02000403000000020004" pitchFamily="50" charset="0"/>
                <a:ea typeface="Inter Light" panose="02000403000000020004" pitchFamily="50" charset="0"/>
                <a:cs typeface="Inter Light" panose="02000403000000020004" pitchFamily="50" charset="0"/>
              </a:defRPr>
            </a:lvl2pPr>
            <a:lvl3pPr marL="685800" indent="-228600" algn="l" defTabSz="1097280" rtl="0" eaLnBrk="1" latinLnBrk="0" hangingPunct="1">
              <a:lnSpc>
                <a:spcPct val="100000"/>
              </a:lnSpc>
              <a:spcBef>
                <a:spcPts val="600"/>
              </a:spcBef>
              <a:spcAft>
                <a:spcPts val="400"/>
              </a:spcAft>
              <a:buFont typeface="Arial" pitchFamily="34" charset="0"/>
              <a:buChar char="–"/>
              <a:defRPr sz="1400" b="0" kern="1200">
                <a:solidFill>
                  <a:schemeClr val="tx1"/>
                </a:solidFill>
                <a:latin typeface="Inter Light" panose="02000403000000020004" pitchFamily="50" charset="0"/>
                <a:ea typeface="Inter Light" panose="02000403000000020004" pitchFamily="50" charset="0"/>
                <a:cs typeface="Inter Light" panose="02000403000000020004" pitchFamily="50" charset="0"/>
              </a:defRPr>
            </a:lvl3pPr>
            <a:lvl4pPr marL="914400" indent="-228600" algn="l" defTabSz="1097280" rtl="0" eaLnBrk="1" latinLnBrk="0" hangingPunct="1">
              <a:lnSpc>
                <a:spcPct val="100000"/>
              </a:lnSpc>
              <a:spcBef>
                <a:spcPts val="600"/>
              </a:spcBef>
              <a:spcAft>
                <a:spcPts val="400"/>
              </a:spcAft>
              <a:buFont typeface="Arial" pitchFamily="34" charset="0"/>
              <a:buChar char="–"/>
              <a:defRPr sz="1400" b="0" kern="1200">
                <a:solidFill>
                  <a:schemeClr val="tx1"/>
                </a:solidFill>
                <a:latin typeface="Inter Light" panose="02000403000000020004" pitchFamily="50" charset="0"/>
                <a:ea typeface="Inter Light" panose="02000403000000020004" pitchFamily="50" charset="0"/>
                <a:cs typeface="Inter Light" panose="02000403000000020004" pitchFamily="50" charset="0"/>
              </a:defRPr>
            </a:lvl4pPr>
            <a:lvl5pPr marL="1143000" indent="-228600" algn="l" defTabSz="1097280" rtl="0" eaLnBrk="1" latinLnBrk="0" hangingPunct="1">
              <a:lnSpc>
                <a:spcPct val="100000"/>
              </a:lnSpc>
              <a:spcBef>
                <a:spcPts val="600"/>
              </a:spcBef>
              <a:spcAft>
                <a:spcPts val="400"/>
              </a:spcAft>
              <a:buFont typeface="Arial" pitchFamily="34" charset="0"/>
              <a:buChar char="–"/>
              <a:defRPr sz="1400" b="0" kern="1200">
                <a:solidFill>
                  <a:schemeClr val="tx1"/>
                </a:solidFill>
                <a:latin typeface="Inter Light" panose="02000403000000020004" pitchFamily="50" charset="0"/>
                <a:ea typeface="Inter Light" panose="02000403000000020004" pitchFamily="50" charset="0"/>
                <a:cs typeface="Inter Light" panose="02000403000000020004" pitchFamily="50" charset="0"/>
              </a:defRPr>
            </a:lvl5pPr>
            <a:lvl6pPr marL="1371600" indent="-228600" algn="l" defTabSz="1097280" rtl="0" eaLnBrk="1" latinLnBrk="0" hangingPunct="1">
              <a:lnSpc>
                <a:spcPct val="90000"/>
              </a:lnSpc>
              <a:spcBef>
                <a:spcPts val="600"/>
              </a:spcBef>
              <a:buFont typeface="Arial" pitchFamily="34" charset="0"/>
              <a:buChar char="–"/>
              <a:defRPr sz="2160" kern="1200" baseline="0">
                <a:solidFill>
                  <a:schemeClr val="tx1"/>
                </a:solidFill>
                <a:latin typeface="+mn-lt"/>
                <a:ea typeface="+mn-ea"/>
                <a:cs typeface="+mn-cs"/>
              </a:defRPr>
            </a:lvl6pPr>
            <a:lvl7pPr marL="1600200" indent="-228600" algn="l" defTabSz="1097280" rtl="0" eaLnBrk="1" latinLnBrk="0" hangingPunct="1">
              <a:lnSpc>
                <a:spcPct val="90000"/>
              </a:lnSpc>
              <a:spcBef>
                <a:spcPts val="600"/>
              </a:spcBef>
              <a:buFont typeface="Arial" pitchFamily="34" charset="0"/>
              <a:buChar char="–"/>
              <a:defRPr sz="2160" kern="1200" baseline="0">
                <a:solidFill>
                  <a:schemeClr val="tx1"/>
                </a:solidFill>
                <a:latin typeface="+mn-lt"/>
                <a:ea typeface="+mn-ea"/>
                <a:cs typeface="+mn-cs"/>
              </a:defRPr>
            </a:lvl7pPr>
            <a:lvl8pPr marL="1828800" indent="-228600" algn="l" defTabSz="1097280" rtl="0" eaLnBrk="1" latinLnBrk="0" hangingPunct="1">
              <a:lnSpc>
                <a:spcPct val="90000"/>
              </a:lnSpc>
              <a:spcBef>
                <a:spcPts val="600"/>
              </a:spcBef>
              <a:buFont typeface="Arial" pitchFamily="34" charset="0"/>
              <a:buChar char="–"/>
              <a:defRPr sz="2160" kern="1200" baseline="0">
                <a:solidFill>
                  <a:schemeClr val="tx1"/>
                </a:solidFill>
                <a:latin typeface="+mn-lt"/>
                <a:ea typeface="+mn-ea"/>
                <a:cs typeface="+mn-cs"/>
              </a:defRPr>
            </a:lvl8pPr>
            <a:lvl9pPr marL="2057400" indent="-228600" algn="l" defTabSz="1097280" rtl="0" eaLnBrk="1" latinLnBrk="0" hangingPunct="1">
              <a:lnSpc>
                <a:spcPct val="90000"/>
              </a:lnSpc>
              <a:spcBef>
                <a:spcPts val="600"/>
              </a:spcBef>
              <a:buFont typeface="Arial" pitchFamily="34" charset="0"/>
              <a:buChar char="–"/>
              <a:defRPr sz="2160" kern="1200" baseline="0">
                <a:solidFill>
                  <a:schemeClr val="tx1"/>
                </a:solidFill>
                <a:latin typeface="+mn-lt"/>
                <a:ea typeface="+mn-ea"/>
                <a:cs typeface="+mn-cs"/>
              </a:defRPr>
            </a:lvl9pPr>
          </a:lstStyle>
          <a:p>
            <a:pPr marL="0" indent="0">
              <a:buNone/>
            </a:pPr>
            <a:r>
              <a:rPr lang="en-US" sz="2800" dirty="0">
                <a:solidFill>
                  <a:schemeClr val="accent1"/>
                </a:solidFill>
                <a:latin typeface="GT Standard L Expanded" pitchFamily="2" charset="0"/>
                <a:ea typeface="Inter" panose="02000503000000020004" pitchFamily="50" charset="0"/>
                <a:cs typeface="Inter" panose="02000503000000020004" pitchFamily="50" charset="0"/>
              </a:rPr>
              <a:t>Problem Statement:</a:t>
            </a:r>
          </a:p>
          <a:p>
            <a:pPr marL="0" indent="0">
              <a:buNone/>
            </a:pPr>
            <a:r>
              <a:rPr lang="en-IN" b="1" dirty="0"/>
              <a:t>Healthcare Sector Government Scheme Utilization &amp; Healthcare Access Analytics</a:t>
            </a:r>
          </a:p>
          <a:p>
            <a:pPr marL="0" indent="0">
              <a:buNone/>
            </a:pPr>
            <a:r>
              <a:rPr lang="en-IN" sz="1400" dirty="0"/>
              <a:t>Governments allocate significant budgets to public healthcare schemes aimed at improving access, affordability, and health outcomes. Despite this investment, utilization and impact vary widely across regions and population segments. Policymakers lack an integrated, data-driven view to assess </a:t>
            </a:r>
            <a:r>
              <a:rPr lang="en-IN" sz="1400" b="1" dirty="0"/>
              <a:t>how effectively schemes are being adopted.</a:t>
            </a:r>
            <a:endParaRPr lang="en-IN" sz="1400" dirty="0"/>
          </a:p>
          <a:p>
            <a:pPr marL="0" indent="0">
              <a:buNone/>
            </a:pPr>
            <a:r>
              <a:rPr lang="en-IN" sz="1400" dirty="0"/>
              <a:t>An </a:t>
            </a:r>
            <a:r>
              <a:rPr lang="en-IN" sz="1400" b="1" dirty="0"/>
              <a:t>industry-grade healthcare analytics business case</a:t>
            </a:r>
            <a:r>
              <a:rPr lang="en-IN" sz="1400" dirty="0"/>
              <a:t> focused on </a:t>
            </a:r>
            <a:r>
              <a:rPr lang="en-IN" sz="1400" b="1" dirty="0"/>
              <a:t>evaluating government health schemes and policies</a:t>
            </a:r>
            <a:r>
              <a:rPr lang="en-IN" sz="1400" dirty="0"/>
              <a:t>, with </a:t>
            </a:r>
            <a:r>
              <a:rPr lang="en-IN" sz="1400" b="1" dirty="0"/>
              <a:t>multi-level drill-down (country → state → district → city)</a:t>
            </a:r>
            <a:r>
              <a:rPr lang="en-IN" sz="1400" dirty="0"/>
              <a:t>, and also </a:t>
            </a:r>
            <a:r>
              <a:rPr lang="en-IN" sz="1400" b="1" dirty="0"/>
              <a:t>how people access healthcare and treatment for diseases</a:t>
            </a:r>
            <a:r>
              <a:rPr lang="en-IN" sz="1400" dirty="0"/>
              <a:t>.</a:t>
            </a:r>
          </a:p>
          <a:p>
            <a:pPr marL="0" indent="0">
              <a:buNone/>
            </a:pPr>
            <a:r>
              <a:rPr lang="en-IN" dirty="0"/>
              <a:t> </a:t>
            </a:r>
            <a:r>
              <a:rPr lang="en-IN" b="1" dirty="0">
                <a:solidFill>
                  <a:srgbClr val="7030A0"/>
                </a:solidFill>
              </a:rPr>
              <a:t>Background &amp; Problem Statement</a:t>
            </a:r>
            <a:endParaRPr lang="en-IN" dirty="0">
              <a:solidFill>
                <a:srgbClr val="7030A0"/>
              </a:solidFill>
            </a:endParaRPr>
          </a:p>
          <a:p>
            <a:pPr marL="0" indent="0">
              <a:buNone/>
            </a:pPr>
            <a:r>
              <a:rPr lang="en-IN" sz="1400" dirty="0"/>
              <a:t>Governments invest heavily in </a:t>
            </a:r>
            <a:r>
              <a:rPr lang="en-IN" sz="1400" b="1" dirty="0"/>
              <a:t>public healthcare schemes</a:t>
            </a:r>
            <a:r>
              <a:rPr lang="en-IN" sz="1400" dirty="0"/>
              <a:t> (insurance programs, free treatments, preventive care initiatives, disease-specific programs). However, there are persistent challenges:</a:t>
            </a:r>
          </a:p>
          <a:p>
            <a:pPr lvl="2"/>
            <a:r>
              <a:rPr lang="en-IN" dirty="0"/>
              <a:t>Low or uneven </a:t>
            </a:r>
            <a:r>
              <a:rPr lang="en-IN" b="1" dirty="0"/>
              <a:t>utilization of schemes</a:t>
            </a:r>
            <a:endParaRPr lang="en-IN" dirty="0"/>
          </a:p>
          <a:p>
            <a:pPr lvl="2"/>
            <a:r>
              <a:rPr lang="en-IN" b="1" dirty="0"/>
              <a:t>Regional disparities</a:t>
            </a:r>
            <a:r>
              <a:rPr lang="en-IN" dirty="0"/>
              <a:t> in healthcare access</a:t>
            </a:r>
          </a:p>
          <a:p>
            <a:pPr lvl="2"/>
            <a:r>
              <a:rPr lang="en-IN" dirty="0"/>
              <a:t>Lack of visibility into </a:t>
            </a:r>
            <a:r>
              <a:rPr lang="en-IN" b="1" dirty="0"/>
              <a:t>who benefits, who doesn’t, and why</a:t>
            </a:r>
            <a:endParaRPr lang="en-IN" dirty="0"/>
          </a:p>
          <a:p>
            <a:pPr lvl="2"/>
            <a:r>
              <a:rPr lang="en-IN" dirty="0"/>
              <a:t>Difficulty linking </a:t>
            </a:r>
            <a:r>
              <a:rPr lang="en-IN" b="1" dirty="0"/>
              <a:t>policy impact</a:t>
            </a:r>
            <a:r>
              <a:rPr lang="en-IN" dirty="0"/>
              <a:t> to </a:t>
            </a:r>
            <a:r>
              <a:rPr lang="en-IN" b="1" dirty="0"/>
              <a:t>actual health outcomes</a:t>
            </a:r>
            <a:endParaRPr lang="en-IN" dirty="0"/>
          </a:p>
          <a:p>
            <a:pPr lvl="2"/>
            <a:r>
              <a:rPr lang="en-IN" dirty="0"/>
              <a:t>Poor understanding of </a:t>
            </a:r>
            <a:r>
              <a:rPr lang="en-IN" b="1" dirty="0"/>
              <a:t>disease-wise treatment adoption</a:t>
            </a:r>
            <a:endParaRPr lang="en-IN" dirty="0"/>
          </a:p>
          <a:p>
            <a:pPr marL="0" indent="0">
              <a:buNone/>
            </a:pPr>
            <a:r>
              <a:rPr lang="en-IN" dirty="0">
                <a:solidFill>
                  <a:srgbClr val="7030A0"/>
                </a:solidFill>
              </a:rPr>
              <a:t>Policies and Decision makers, Administrators need a </a:t>
            </a:r>
            <a:r>
              <a:rPr lang="en-IN" b="1" dirty="0">
                <a:solidFill>
                  <a:srgbClr val="7030A0"/>
                </a:solidFill>
              </a:rPr>
              <a:t>data-driven framework</a:t>
            </a:r>
            <a:r>
              <a:rPr lang="en-IN" dirty="0">
                <a:solidFill>
                  <a:srgbClr val="7030A0"/>
                </a:solidFill>
              </a:rPr>
              <a:t> to analyse </a:t>
            </a:r>
            <a:r>
              <a:rPr lang="en-IN" b="1" dirty="0">
                <a:solidFill>
                  <a:srgbClr val="7030A0"/>
                </a:solidFill>
              </a:rPr>
              <a:t>policy effectiveness and healthcare behaviour</a:t>
            </a:r>
            <a:r>
              <a:rPr lang="en-IN" dirty="0">
                <a:solidFill>
                  <a:srgbClr val="7030A0"/>
                </a:solidFill>
              </a:rPr>
              <a:t> at multiple geographic levels.</a:t>
            </a:r>
          </a:p>
        </p:txBody>
      </p:sp>
      <p:sp>
        <p:nvSpPr>
          <p:cNvPr id="12" name="Title 1">
            <a:extLst>
              <a:ext uri="{FF2B5EF4-FFF2-40B4-BE49-F238E27FC236}">
                <a16:creationId xmlns:a16="http://schemas.microsoft.com/office/drawing/2014/main" id="{01D743AB-233D-60A4-A5D1-20CFB9F599E2}"/>
              </a:ext>
            </a:extLst>
          </p:cNvPr>
          <p:cNvSpPr txBox="1">
            <a:spLocks/>
          </p:cNvSpPr>
          <p:nvPr/>
        </p:nvSpPr>
        <p:spPr>
          <a:xfrm>
            <a:off x="484187" y="1734279"/>
            <a:ext cx="13689011" cy="392695"/>
          </a:xfrm>
          <a:prstGeom prst="rect">
            <a:avLst/>
          </a:prstGeom>
        </p:spPr>
        <p:txBody>
          <a:bodyPr vert="horz" lIns="0" tIns="0" rIns="0" bIns="0" rtlCol="0" anchor="t" anchorCtr="0">
            <a:normAutofit fontScale="62500" lnSpcReduction="20000"/>
          </a:bodyPr>
          <a:lstStyle>
            <a:lvl1pPr algn="l" defTabSz="1097280" rtl="0" eaLnBrk="1" latinLnBrk="0" hangingPunct="1">
              <a:lnSpc>
                <a:spcPct val="90000"/>
              </a:lnSpc>
              <a:spcBef>
                <a:spcPct val="0"/>
              </a:spcBef>
              <a:buNone/>
              <a:defRPr sz="3600" kern="1200" cap="all" baseline="0">
                <a:solidFill>
                  <a:schemeClr val="tx1"/>
                </a:solidFill>
                <a:latin typeface="GT Standard L Extended" pitchFamily="50" charset="0"/>
                <a:ea typeface="Inter Medium" panose="02000603000000020004" pitchFamily="50" charset="0"/>
                <a:cs typeface="Inter Medium" panose="02000603000000020004" pitchFamily="50" charset="0"/>
              </a:defRPr>
            </a:lvl1pPr>
          </a:lstStyle>
          <a:p>
            <a:pPr>
              <a:lnSpc>
                <a:spcPct val="120000"/>
              </a:lnSpc>
            </a:pPr>
            <a:r>
              <a:rPr lang="en-US" sz="2800" dirty="0"/>
              <a:t>Clear articulation of how the solution improves revenue, cost, or efficiency</a:t>
            </a:r>
          </a:p>
        </p:txBody>
      </p:sp>
      <p:sp>
        <p:nvSpPr>
          <p:cNvPr id="14" name="TextBox 13">
            <a:extLst>
              <a:ext uri="{FF2B5EF4-FFF2-40B4-BE49-F238E27FC236}">
                <a16:creationId xmlns:a16="http://schemas.microsoft.com/office/drawing/2014/main" id="{63431136-92C1-E6E9-E8AC-9D2BF741F62D}"/>
              </a:ext>
            </a:extLst>
          </p:cNvPr>
          <p:cNvSpPr txBox="1"/>
          <p:nvPr/>
        </p:nvSpPr>
        <p:spPr>
          <a:xfrm>
            <a:off x="9849678" y="123673"/>
            <a:ext cx="4144618" cy="341632"/>
          </a:xfrm>
          <a:prstGeom prst="rect">
            <a:avLst/>
          </a:prstGeom>
          <a:noFill/>
        </p:spPr>
        <p:txBody>
          <a:bodyPr wrap="square">
            <a:spAutoFit/>
          </a:bodyPr>
          <a:lstStyle/>
          <a:p>
            <a:pPr algn="r">
              <a:lnSpc>
                <a:spcPct val="90000"/>
              </a:lnSpc>
              <a:spcAft>
                <a:spcPts val="400"/>
              </a:spcAft>
            </a:pPr>
            <a:r>
              <a:rPr lang="en-IN" sz="1800" b="1" kern="100" dirty="0">
                <a:solidFill>
                  <a:schemeClr val="accent1">
                    <a:lumMod val="75000"/>
                  </a:schemeClr>
                </a:solidFill>
                <a:latin typeface="GT Standard L Expanded" pitchFamily="2" charset="0"/>
                <a:cs typeface="Inter Bold" panose="020B0604020202020204" charset="0"/>
              </a:rPr>
              <a:t>Weight: </a:t>
            </a:r>
            <a:r>
              <a:rPr lang="en-IN" sz="1800" b="1" kern="100" dirty="0">
                <a:solidFill>
                  <a:schemeClr val="accent1">
                    <a:lumMod val="75000"/>
                  </a:schemeClr>
                </a:solidFill>
                <a:latin typeface="GT Standard L Expanded" pitchFamily="2" charset="0"/>
              </a:rPr>
              <a:t>20%</a:t>
            </a:r>
          </a:p>
        </p:txBody>
      </p:sp>
    </p:spTree>
    <p:extLst>
      <p:ext uri="{BB962C8B-B14F-4D97-AF65-F5344CB8AC3E}">
        <p14:creationId xmlns:p14="http://schemas.microsoft.com/office/powerpoint/2010/main" val="1356433020"/>
      </p:ext>
    </p:extLst>
  </p:cSld>
  <p:clrMapOvr>
    <a:masterClrMapping/>
  </p:clrMapOvr>
  <mc:AlternateContent xmlns:mc="http://schemas.openxmlformats.org/markup-compatibility/2006">
    <mc:Choice xmlns:p14="http://schemas.microsoft.com/office/powerpoint/2010/main" Requires="p14">
      <p:transition spd="slow" p14:dur="1750" advTm="2239">
        <p:fade/>
      </p:transition>
    </mc:Choice>
    <mc:Fallback>
      <p:transition spd="slow" advTm="2239">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CAE088E-5852-55B1-4F18-FEB05134A86E}"/>
              </a:ext>
            </a:extLst>
          </p:cNvPr>
          <p:cNvPicPr>
            <a:picLocks noChangeAspect="1"/>
          </p:cNvPicPr>
          <p:nvPr/>
        </p:nvPicPr>
        <p:blipFill>
          <a:blip r:embed="rId2"/>
          <a:stretch>
            <a:fillRect/>
          </a:stretch>
        </p:blipFill>
        <p:spPr>
          <a:xfrm>
            <a:off x="8125426" y="4302890"/>
            <a:ext cx="5905037" cy="2910669"/>
          </a:xfrm>
          <a:prstGeom prst="rect">
            <a:avLst/>
          </a:prstGeom>
          <a:ln>
            <a:noFill/>
          </a:ln>
          <a:effectLst>
            <a:outerShdw blurRad="190500" algn="tl" rotWithShape="0">
              <a:srgbClr val="000000">
                <a:alpha val="70000"/>
              </a:srgbClr>
            </a:outerShdw>
          </a:effectLst>
        </p:spPr>
      </p:pic>
      <p:sp>
        <p:nvSpPr>
          <p:cNvPr id="7" name="Title 1">
            <a:extLst>
              <a:ext uri="{FF2B5EF4-FFF2-40B4-BE49-F238E27FC236}">
                <a16:creationId xmlns:a16="http://schemas.microsoft.com/office/drawing/2014/main" id="{C67C62E4-DDE1-CF10-6EAB-9B168F8522D1}"/>
              </a:ext>
            </a:extLst>
          </p:cNvPr>
          <p:cNvSpPr>
            <a:spLocks noGrp="1"/>
          </p:cNvSpPr>
          <p:nvPr>
            <p:ph type="title"/>
          </p:nvPr>
        </p:nvSpPr>
        <p:spPr>
          <a:xfrm>
            <a:off x="484187" y="888296"/>
            <a:ext cx="13689011" cy="725780"/>
          </a:xfrm>
        </p:spPr>
        <p:txBody>
          <a:bodyPr>
            <a:normAutofit/>
          </a:bodyPr>
          <a:lstStyle/>
          <a:p>
            <a:r>
              <a:rPr lang="en-US" dirty="0">
                <a:solidFill>
                  <a:srgbClr val="7030A0"/>
                </a:solidFill>
              </a:rPr>
              <a:t>Business Potential</a:t>
            </a:r>
          </a:p>
        </p:txBody>
      </p:sp>
      <p:sp>
        <p:nvSpPr>
          <p:cNvPr id="26" name="TextBox 25">
            <a:extLst>
              <a:ext uri="{FF2B5EF4-FFF2-40B4-BE49-F238E27FC236}">
                <a16:creationId xmlns:a16="http://schemas.microsoft.com/office/drawing/2014/main" id="{B4FE3C25-0783-7A81-F612-B6007174B8ED}"/>
              </a:ext>
            </a:extLst>
          </p:cNvPr>
          <p:cNvSpPr txBox="1"/>
          <p:nvPr/>
        </p:nvSpPr>
        <p:spPr>
          <a:xfrm>
            <a:off x="9849678" y="123673"/>
            <a:ext cx="4144618" cy="341632"/>
          </a:xfrm>
          <a:prstGeom prst="rect">
            <a:avLst/>
          </a:prstGeom>
          <a:noFill/>
        </p:spPr>
        <p:txBody>
          <a:bodyPr wrap="square">
            <a:spAutoFit/>
          </a:bodyPr>
          <a:lstStyle/>
          <a:p>
            <a:pPr algn="r">
              <a:lnSpc>
                <a:spcPct val="90000"/>
              </a:lnSpc>
              <a:spcAft>
                <a:spcPts val="400"/>
              </a:spcAft>
            </a:pPr>
            <a:r>
              <a:rPr lang="en-IN" sz="1800" b="1" kern="100" dirty="0">
                <a:solidFill>
                  <a:schemeClr val="accent1">
                    <a:lumMod val="75000"/>
                  </a:schemeClr>
                </a:solidFill>
                <a:latin typeface="GT Standard L Expanded" pitchFamily="2" charset="0"/>
                <a:cs typeface="Inter Bold" panose="020B0604020202020204" charset="0"/>
              </a:rPr>
              <a:t>Weight: </a:t>
            </a:r>
            <a:r>
              <a:rPr lang="en-IN" sz="1800" b="1" kern="100" dirty="0">
                <a:solidFill>
                  <a:schemeClr val="accent1">
                    <a:lumMod val="75000"/>
                  </a:schemeClr>
                </a:solidFill>
                <a:latin typeface="GT Standard L Expanded" pitchFamily="2" charset="0"/>
              </a:rPr>
              <a:t>20%</a:t>
            </a:r>
          </a:p>
        </p:txBody>
      </p:sp>
      <p:sp>
        <p:nvSpPr>
          <p:cNvPr id="2" name="Rectangle 1">
            <a:extLst>
              <a:ext uri="{FF2B5EF4-FFF2-40B4-BE49-F238E27FC236}">
                <a16:creationId xmlns:a16="http://schemas.microsoft.com/office/drawing/2014/main" id="{0916E8D4-A7E8-4EED-7C9D-EF3201F6EAA2}"/>
              </a:ext>
            </a:extLst>
          </p:cNvPr>
          <p:cNvSpPr/>
          <p:nvPr/>
        </p:nvSpPr>
        <p:spPr>
          <a:xfrm>
            <a:off x="484187" y="1520347"/>
            <a:ext cx="13689011" cy="6519734"/>
          </a:xfrm>
          <a:prstGeom prst="rect">
            <a:avLst/>
          </a:prstGeom>
          <a:ln>
            <a:solidFill>
              <a:schemeClr val="tx1"/>
            </a:solidFill>
          </a:ln>
        </p:spPr>
        <p:txBody>
          <a:bodyPr wrap="square">
            <a:spAutoFit/>
          </a:bodyPr>
          <a:lstStyle/>
          <a:p>
            <a:pPr defTabSz="1097280">
              <a:spcBef>
                <a:spcPts val="600"/>
              </a:spcBef>
              <a:spcAft>
                <a:spcPts val="400"/>
              </a:spcAft>
            </a:pPr>
            <a:r>
              <a:rPr lang="en-IN" b="1" dirty="0">
                <a:solidFill>
                  <a:srgbClr val="7030A0"/>
                </a:solidFill>
                <a:latin typeface="Inter Light" panose="02000403000000020004" pitchFamily="50" charset="0"/>
                <a:ea typeface="Inter Light" panose="02000403000000020004" pitchFamily="50" charset="0"/>
                <a:cs typeface="Inter Light" panose="02000403000000020004" pitchFamily="50" charset="0"/>
              </a:rPr>
              <a:t>Objective of the Use Case</a:t>
            </a:r>
          </a:p>
          <a:p>
            <a:r>
              <a:rPr lang="en-IN" dirty="0"/>
              <a:t>To build a </a:t>
            </a:r>
            <a:r>
              <a:rPr lang="en-IN" b="1" dirty="0"/>
              <a:t>Healthcare Policy &amp; Utilization Analytics Platform</a:t>
            </a:r>
            <a:r>
              <a:rPr lang="en-IN" dirty="0"/>
              <a:t> that:</a:t>
            </a:r>
          </a:p>
          <a:p>
            <a:pPr marL="742950" lvl="1" indent="-285750">
              <a:buFont typeface="Arial" panose="020B0604020202020204" pitchFamily="34" charset="0"/>
              <a:buChar char="•"/>
            </a:pPr>
            <a:r>
              <a:rPr lang="en-IN" dirty="0"/>
              <a:t>Measures adoption and effectiveness of government healthcare schemes</a:t>
            </a:r>
          </a:p>
          <a:p>
            <a:pPr marL="742950" lvl="1" indent="-285750">
              <a:buFont typeface="Arial" panose="020B0604020202020204" pitchFamily="34" charset="0"/>
              <a:buChar char="•"/>
            </a:pPr>
            <a:r>
              <a:rPr lang="en-IN" dirty="0"/>
              <a:t>Analyzes healthcare access and treatment patterns for major diseases</a:t>
            </a:r>
          </a:p>
          <a:p>
            <a:pPr marL="742950" lvl="1" indent="-285750">
              <a:buFont typeface="Arial" panose="020B0604020202020204" pitchFamily="34" charset="0"/>
              <a:buChar char="•"/>
            </a:pPr>
            <a:r>
              <a:rPr lang="en-IN" dirty="0"/>
              <a:t>Enables drill-down analysis from national → state → district → city</a:t>
            </a:r>
          </a:p>
          <a:p>
            <a:pPr marL="742950" lvl="1" indent="-285750">
              <a:buFont typeface="Arial" panose="020B0604020202020204" pitchFamily="34" charset="0"/>
              <a:buChar char="•"/>
            </a:pPr>
            <a:r>
              <a:rPr lang="en-IN" dirty="0"/>
              <a:t>Supports policy optimization, funding allocation, and targeted interventions</a:t>
            </a:r>
          </a:p>
          <a:p>
            <a:pPr defTabSz="1097280">
              <a:spcBef>
                <a:spcPts val="600"/>
              </a:spcBef>
              <a:spcAft>
                <a:spcPts val="400"/>
              </a:spcAft>
            </a:pPr>
            <a:r>
              <a:rPr lang="en-IN" b="1" dirty="0">
                <a:solidFill>
                  <a:srgbClr val="7030A0"/>
                </a:solidFill>
                <a:latin typeface="Inter Light" panose="02000403000000020004" pitchFamily="50" charset="0"/>
                <a:ea typeface="Inter Light" panose="02000403000000020004" pitchFamily="50" charset="0"/>
                <a:cs typeface="Inter Light" panose="02000403000000020004" pitchFamily="50" charset="0"/>
              </a:rPr>
              <a:t>Stakeholders</a:t>
            </a:r>
          </a:p>
          <a:p>
            <a:pPr marL="742950" lvl="1" indent="-285750">
              <a:buFont typeface="Arial" panose="020B0604020202020204" pitchFamily="34" charset="0"/>
              <a:buChar char="•"/>
            </a:pPr>
            <a:r>
              <a:rPr lang="en-IN" dirty="0"/>
              <a:t>Ministry of Health / Health Departments</a:t>
            </a:r>
          </a:p>
          <a:p>
            <a:pPr lvl="1"/>
            <a:r>
              <a:rPr lang="en-IN" sz="1400" dirty="0"/>
              <a:t>       </a:t>
            </a:r>
            <a:r>
              <a:rPr lang="en-US" sz="1400" dirty="0"/>
              <a:t>Global healthcare analytics market: </a:t>
            </a:r>
            <a:r>
              <a:rPr lang="en-US" sz="1400" b="1" dirty="0">
                <a:solidFill>
                  <a:srgbClr val="FF0000"/>
                </a:solidFill>
              </a:rPr>
              <a:t>$64–91B (2025) – Increasing Investment </a:t>
            </a:r>
            <a:r>
              <a:rPr lang="en-IN" sz="1400" b="1" dirty="0">
                <a:solidFill>
                  <a:srgbClr val="FF0000"/>
                </a:solidFill>
              </a:rPr>
              <a:t>Opportunity: 25–30%</a:t>
            </a:r>
          </a:p>
          <a:p>
            <a:pPr marL="742950" lvl="1" indent="-285750">
              <a:buFont typeface="Arial" panose="020B0604020202020204" pitchFamily="34" charset="0"/>
              <a:buChar char="•"/>
            </a:pPr>
            <a:r>
              <a:rPr lang="en-IN" dirty="0"/>
              <a:t>Public Hospitals &amp; Primary Health Centres (PHCs) -</a:t>
            </a:r>
            <a:r>
              <a:rPr lang="en-IN" sz="1600" dirty="0">
                <a:solidFill>
                  <a:srgbClr val="FF0000"/>
                </a:solidFill>
              </a:rPr>
              <a:t> </a:t>
            </a:r>
            <a:r>
              <a:rPr lang="en-IN" sz="1400" b="1" dirty="0">
                <a:solidFill>
                  <a:srgbClr val="FF0000"/>
                </a:solidFill>
              </a:rPr>
              <a:t>Opportunity: 25–30%</a:t>
            </a:r>
          </a:p>
          <a:p>
            <a:pPr marL="742950" lvl="1" indent="-285750">
              <a:buFont typeface="Arial" panose="020B0604020202020204" pitchFamily="34" charset="0"/>
              <a:buChar char="•"/>
            </a:pPr>
            <a:r>
              <a:rPr lang="en-IN" dirty="0"/>
              <a:t>Healthcare &amp; Life Science product Industries -</a:t>
            </a:r>
            <a:r>
              <a:rPr lang="en-IN" sz="1400" dirty="0"/>
              <a:t> </a:t>
            </a:r>
            <a:r>
              <a:rPr lang="en-IN" sz="1400" b="1" dirty="0">
                <a:solidFill>
                  <a:srgbClr val="FF0000"/>
                </a:solidFill>
              </a:rPr>
              <a:t>14.9B (2024) to $110B by 2030</a:t>
            </a:r>
          </a:p>
          <a:p>
            <a:pPr marL="742950" lvl="1" indent="-285750">
              <a:buFont typeface="Arial" panose="020B0604020202020204" pitchFamily="34" charset="0"/>
              <a:buChar char="•"/>
            </a:pPr>
            <a:r>
              <a:rPr lang="en-IN" dirty="0"/>
              <a:t>Insurance Authorities (e.g., public health insurance bodies)</a:t>
            </a:r>
          </a:p>
          <a:p>
            <a:pPr marL="742950" lvl="1" indent="-285750">
              <a:buFont typeface="Arial" panose="020B0604020202020204" pitchFamily="34" charset="0"/>
              <a:buChar char="•"/>
            </a:pPr>
            <a:r>
              <a:rPr lang="en-IN" dirty="0"/>
              <a:t>Pharmacitical Industries – </a:t>
            </a:r>
            <a:r>
              <a:rPr lang="en-IN" sz="1400" dirty="0"/>
              <a:t>Real world evidence </a:t>
            </a:r>
            <a:r>
              <a:rPr lang="en-IN" sz="1400" b="1" dirty="0">
                <a:solidFill>
                  <a:srgbClr val="FF0000"/>
                </a:solidFill>
              </a:rPr>
              <a:t>opportunity: 10–15%</a:t>
            </a:r>
          </a:p>
          <a:p>
            <a:pPr marL="742950" lvl="1" indent="-285750">
              <a:buFont typeface="Arial" panose="020B0604020202020204" pitchFamily="34" charset="0"/>
              <a:buChar char="•"/>
            </a:pPr>
            <a:r>
              <a:rPr lang="en-IN" dirty="0"/>
              <a:t>Policy Makers &amp; Planners</a:t>
            </a:r>
          </a:p>
          <a:p>
            <a:pPr marL="742950" lvl="1" indent="-285750">
              <a:buFont typeface="Arial" panose="020B0604020202020204" pitchFamily="34" charset="0"/>
              <a:buChar char="•"/>
            </a:pPr>
            <a:r>
              <a:rPr lang="en-IN" dirty="0"/>
              <a:t>NGOs &amp; Public Health Researchers -</a:t>
            </a:r>
            <a:r>
              <a:rPr lang="en-IN" sz="1400" dirty="0"/>
              <a:t> </a:t>
            </a:r>
            <a:r>
              <a:rPr lang="en-IN" sz="1400" b="1" dirty="0">
                <a:solidFill>
                  <a:srgbClr val="FF0000"/>
                </a:solidFill>
              </a:rPr>
              <a:t>Opportunity: 5–10%</a:t>
            </a:r>
            <a:endParaRPr lang="en-IN" sz="1400" dirty="0"/>
          </a:p>
          <a:p>
            <a:r>
              <a:rPr lang="en-IN" b="1" dirty="0">
                <a:solidFill>
                  <a:srgbClr val="7030A0"/>
                </a:solidFill>
                <a:latin typeface="Inter Light" panose="02000403000000020004" pitchFamily="50" charset="0"/>
                <a:ea typeface="Inter Light" panose="02000403000000020004" pitchFamily="50" charset="0"/>
                <a:cs typeface="Inter Light" panose="02000403000000020004" pitchFamily="50" charset="0"/>
              </a:rPr>
              <a:t>Key Government Schemes Covered (Examples)</a:t>
            </a:r>
          </a:p>
          <a:p>
            <a:pPr marL="742950" lvl="1" indent="-285750">
              <a:buFont typeface="Arial" panose="020B0604020202020204" pitchFamily="34" charset="0"/>
              <a:buChar char="•"/>
            </a:pPr>
            <a:r>
              <a:rPr lang="en-IN" dirty="0"/>
              <a:t>Public Health Insurance Schemes</a:t>
            </a:r>
          </a:p>
          <a:p>
            <a:pPr marL="742950" lvl="1" indent="-285750">
              <a:buFont typeface="Arial" panose="020B0604020202020204" pitchFamily="34" charset="0"/>
              <a:buChar char="•"/>
            </a:pPr>
            <a:r>
              <a:rPr lang="en-IN" dirty="0"/>
              <a:t>Maternal &amp; Child Health Programs</a:t>
            </a:r>
          </a:p>
          <a:p>
            <a:pPr marL="742950" lvl="1" indent="-285750">
              <a:buFont typeface="Arial" panose="020B0604020202020204" pitchFamily="34" charset="0"/>
              <a:buChar char="•"/>
            </a:pPr>
            <a:r>
              <a:rPr lang="en-IN" dirty="0"/>
              <a:t>Immunization Programs</a:t>
            </a:r>
          </a:p>
          <a:p>
            <a:pPr marL="742950" lvl="1" indent="-285750">
              <a:buFont typeface="Arial" panose="020B0604020202020204" pitchFamily="34" charset="0"/>
              <a:buChar char="•"/>
            </a:pPr>
            <a:r>
              <a:rPr lang="en-IN" dirty="0"/>
              <a:t>Chronic Disease Programs (Diabetes, Cancer, TB, Cardiac)</a:t>
            </a:r>
          </a:p>
          <a:p>
            <a:pPr marL="742950" lvl="1" indent="-285750">
              <a:buFont typeface="Arial" panose="020B0604020202020204" pitchFamily="34" charset="0"/>
              <a:buChar char="•"/>
            </a:pPr>
            <a:r>
              <a:rPr lang="en-IN" dirty="0"/>
              <a:t>Senior Citizen &amp; Low-Income Health Benefits</a:t>
            </a:r>
          </a:p>
          <a:p>
            <a:pPr marL="742950" lvl="1" indent="-285750">
              <a:buFont typeface="Arial" panose="020B0604020202020204" pitchFamily="34" charset="0"/>
              <a:buChar char="•"/>
            </a:pPr>
            <a:r>
              <a:rPr lang="en-IN" dirty="0"/>
              <a:t>Preventive Health &amp; Wellness Schemes</a:t>
            </a:r>
          </a:p>
        </p:txBody>
      </p:sp>
      <p:sp>
        <p:nvSpPr>
          <p:cNvPr id="3" name="Rectangle: Rounded Corners 2">
            <a:extLst>
              <a:ext uri="{FF2B5EF4-FFF2-40B4-BE49-F238E27FC236}">
                <a16:creationId xmlns:a16="http://schemas.microsoft.com/office/drawing/2014/main" id="{D6D7C255-E26D-F083-7DC7-08028EF8E081}"/>
              </a:ext>
            </a:extLst>
          </p:cNvPr>
          <p:cNvSpPr/>
          <p:nvPr/>
        </p:nvSpPr>
        <p:spPr>
          <a:xfrm>
            <a:off x="8681013" y="1614077"/>
            <a:ext cx="5313283" cy="2500724"/>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lnSpc>
                <a:spcPct val="150000"/>
              </a:lnSpc>
              <a:buFont typeface="Arial" panose="020B0604020202020204" pitchFamily="34" charset="0"/>
              <a:buChar char="•"/>
            </a:pPr>
            <a:r>
              <a:rPr lang="en-IN" sz="1400" b="1" dirty="0">
                <a:solidFill>
                  <a:schemeClr val="tx1"/>
                </a:solidFill>
              </a:rPr>
              <a:t>KPIs &amp; Dashboards</a:t>
            </a:r>
            <a:endParaRPr lang="en-IN" sz="1400" dirty="0">
              <a:solidFill>
                <a:schemeClr val="tx1"/>
              </a:solidFill>
            </a:endParaRPr>
          </a:p>
          <a:p>
            <a:pPr marL="285750" indent="-285750">
              <a:lnSpc>
                <a:spcPct val="150000"/>
              </a:lnSpc>
              <a:buFont typeface="Arial" panose="020B0604020202020204" pitchFamily="34" charset="0"/>
              <a:buChar char="•"/>
            </a:pPr>
            <a:r>
              <a:rPr lang="en-IN" sz="1400" b="1" dirty="0">
                <a:solidFill>
                  <a:schemeClr val="tx1"/>
                </a:solidFill>
              </a:rPr>
              <a:t>National Health Dashboard</a:t>
            </a:r>
            <a:endParaRPr lang="en-IN" sz="1400" b="1" dirty="0">
              <a:solidFill>
                <a:schemeClr val="tx1"/>
              </a:solidFill>
              <a:latin typeface="Inter Light" panose="02000403000000020004" pitchFamily="50" charset="0"/>
              <a:ea typeface="Inter Light" panose="02000403000000020004" pitchFamily="50" charset="0"/>
              <a:cs typeface="Inter Light" panose="02000403000000020004" pitchFamily="50" charset="0"/>
            </a:endParaRPr>
          </a:p>
          <a:p>
            <a:pPr marL="285750" indent="-285750">
              <a:lnSpc>
                <a:spcPct val="150000"/>
              </a:lnSpc>
              <a:buFont typeface="Arial" panose="020B0604020202020204" pitchFamily="34" charset="0"/>
              <a:buChar char="•"/>
            </a:pPr>
            <a:r>
              <a:rPr lang="en-IN" sz="1400" b="1" dirty="0">
                <a:solidFill>
                  <a:schemeClr val="tx1"/>
                </a:solidFill>
              </a:rPr>
              <a:t>Scheme Utilization &amp; Effectiveness</a:t>
            </a:r>
          </a:p>
          <a:p>
            <a:pPr marL="285750" indent="-285750">
              <a:lnSpc>
                <a:spcPct val="150000"/>
              </a:lnSpc>
              <a:buFont typeface="Arial" panose="020B0604020202020204" pitchFamily="34" charset="0"/>
              <a:buChar char="•"/>
            </a:pPr>
            <a:r>
              <a:rPr lang="en-IN" sz="1400" b="1" dirty="0">
                <a:solidFill>
                  <a:schemeClr val="tx1"/>
                </a:solidFill>
              </a:rPr>
              <a:t>Awareness vs Enrolments Analysis</a:t>
            </a:r>
          </a:p>
          <a:p>
            <a:pPr marL="285750" indent="-285750">
              <a:lnSpc>
                <a:spcPct val="150000"/>
              </a:lnSpc>
              <a:buFont typeface="Arial" panose="020B0604020202020204" pitchFamily="34" charset="0"/>
              <a:buChar char="•"/>
            </a:pPr>
            <a:r>
              <a:rPr lang="en-IN" sz="1400" b="1" dirty="0">
                <a:solidFill>
                  <a:schemeClr val="tx1"/>
                </a:solidFill>
              </a:rPr>
              <a:t>Disease-Wise Treatment </a:t>
            </a:r>
          </a:p>
          <a:p>
            <a:pPr marL="285750" indent="-285750">
              <a:lnSpc>
                <a:spcPct val="150000"/>
              </a:lnSpc>
              <a:buFont typeface="Arial" panose="020B0604020202020204" pitchFamily="34" charset="0"/>
              <a:buChar char="•"/>
            </a:pPr>
            <a:r>
              <a:rPr lang="en-IN" sz="1400" b="1" dirty="0">
                <a:solidFill>
                  <a:schemeClr val="tx1"/>
                </a:solidFill>
              </a:rPr>
              <a:t>Budget Allocation &amp; Policy Effectiveness Summaries</a:t>
            </a:r>
          </a:p>
          <a:p>
            <a:pPr marL="285750" lvl="0" indent="-285750">
              <a:lnSpc>
                <a:spcPct val="150000"/>
              </a:lnSpc>
              <a:buFont typeface="Arial" panose="020B0604020202020204" pitchFamily="34" charset="0"/>
              <a:buChar char="•"/>
            </a:pPr>
            <a:r>
              <a:rPr lang="en-IN" sz="1400" b="1" dirty="0">
                <a:solidFill>
                  <a:schemeClr val="tx1"/>
                </a:solidFill>
              </a:rPr>
              <a:t>Auto-generated status reports</a:t>
            </a:r>
          </a:p>
        </p:txBody>
      </p:sp>
      <p:sp>
        <p:nvSpPr>
          <p:cNvPr id="9" name="Rectangle 8">
            <a:extLst>
              <a:ext uri="{FF2B5EF4-FFF2-40B4-BE49-F238E27FC236}">
                <a16:creationId xmlns:a16="http://schemas.microsoft.com/office/drawing/2014/main" id="{0A72B3AE-33E7-FD02-AE8A-CB8774105435}"/>
              </a:ext>
            </a:extLst>
          </p:cNvPr>
          <p:cNvSpPr/>
          <p:nvPr/>
        </p:nvSpPr>
        <p:spPr>
          <a:xfrm>
            <a:off x="7935433" y="7204877"/>
            <a:ext cx="6186185" cy="3009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Healthcare Analytics projected to reach </a:t>
            </a:r>
            <a:r>
              <a:rPr lang="en-US" sz="1600" b="1" dirty="0">
                <a:solidFill>
                  <a:srgbClr val="FF0000"/>
                </a:solidFill>
              </a:rPr>
              <a:t>$198B–$369B+</a:t>
            </a:r>
            <a:r>
              <a:rPr lang="en-US" sz="1600" b="1" dirty="0">
                <a:solidFill>
                  <a:schemeClr val="tx1"/>
                </a:solidFill>
              </a:rPr>
              <a:t> </a:t>
            </a:r>
            <a:r>
              <a:rPr lang="en-US" sz="1600" dirty="0">
                <a:solidFill>
                  <a:schemeClr val="tx1"/>
                </a:solidFill>
              </a:rPr>
              <a:t>by early 2030s</a:t>
            </a:r>
            <a:endParaRPr lang="en-IN" sz="1600" dirty="0" err="1">
              <a:solidFill>
                <a:schemeClr val="tx1"/>
              </a:solidFill>
              <a:latin typeface="Inter Light" panose="02000403000000020004" pitchFamily="50" charset="0"/>
              <a:ea typeface="Inter Light" panose="02000403000000020004" pitchFamily="50" charset="0"/>
              <a:cs typeface="Inter Light" panose="02000403000000020004" pitchFamily="50" charset="0"/>
            </a:endParaRPr>
          </a:p>
        </p:txBody>
      </p:sp>
    </p:spTree>
    <p:extLst>
      <p:ext uri="{BB962C8B-B14F-4D97-AF65-F5344CB8AC3E}">
        <p14:creationId xmlns:p14="http://schemas.microsoft.com/office/powerpoint/2010/main" val="392302573"/>
      </p:ext>
    </p:extLst>
  </p:cSld>
  <p:clrMapOvr>
    <a:masterClrMapping/>
  </p:clrMapOvr>
  <mc:AlternateContent xmlns:mc="http://schemas.openxmlformats.org/markup-compatibility/2006">
    <mc:Choice xmlns:p14="http://schemas.microsoft.com/office/powerpoint/2010/main" Requires="p14">
      <p:transition spd="slow" p14:dur="1750" advTm="2239">
        <p:fade/>
      </p:transition>
    </mc:Choice>
    <mc:Fallback>
      <p:transition spd="slow" advTm="2239">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E81C1-44D8-7EC7-EDFD-11063CD128F4}"/>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4BB065A2-43F3-4DB1-96A7-44DF18132620}"/>
              </a:ext>
            </a:extLst>
          </p:cNvPr>
          <p:cNvSpPr>
            <a:spLocks noGrp="1"/>
          </p:cNvSpPr>
          <p:nvPr>
            <p:ph type="title"/>
          </p:nvPr>
        </p:nvSpPr>
        <p:spPr>
          <a:xfrm>
            <a:off x="484187" y="888296"/>
            <a:ext cx="13689011" cy="579365"/>
          </a:xfrm>
        </p:spPr>
        <p:txBody>
          <a:bodyPr>
            <a:normAutofit/>
          </a:bodyPr>
          <a:lstStyle/>
          <a:p>
            <a:r>
              <a:rPr lang="en-IN" dirty="0">
                <a:solidFill>
                  <a:srgbClr val="7030A0"/>
                </a:solidFill>
              </a:rPr>
              <a:t>Client/Industry Relevance</a:t>
            </a:r>
            <a:endParaRPr lang="en-US" dirty="0">
              <a:solidFill>
                <a:srgbClr val="7030A0"/>
              </a:solidFill>
            </a:endParaRPr>
          </a:p>
        </p:txBody>
      </p:sp>
      <p:sp>
        <p:nvSpPr>
          <p:cNvPr id="12" name="Title 1">
            <a:extLst>
              <a:ext uri="{FF2B5EF4-FFF2-40B4-BE49-F238E27FC236}">
                <a16:creationId xmlns:a16="http://schemas.microsoft.com/office/drawing/2014/main" id="{D2116E8D-6165-3974-BA1A-F313C36C5F35}"/>
              </a:ext>
            </a:extLst>
          </p:cNvPr>
          <p:cNvSpPr txBox="1">
            <a:spLocks/>
          </p:cNvSpPr>
          <p:nvPr/>
        </p:nvSpPr>
        <p:spPr>
          <a:xfrm>
            <a:off x="484187" y="1734279"/>
            <a:ext cx="13689011" cy="392695"/>
          </a:xfrm>
          <a:prstGeom prst="rect">
            <a:avLst/>
          </a:prstGeom>
        </p:spPr>
        <p:txBody>
          <a:bodyPr vert="horz" lIns="0" tIns="0" rIns="0" bIns="0" rtlCol="0" anchor="t" anchorCtr="0">
            <a:normAutofit fontScale="70000" lnSpcReduction="20000"/>
          </a:bodyPr>
          <a:lstStyle>
            <a:lvl1pPr algn="l" defTabSz="1097280" rtl="0" eaLnBrk="1" latinLnBrk="0" hangingPunct="1">
              <a:lnSpc>
                <a:spcPct val="90000"/>
              </a:lnSpc>
              <a:spcBef>
                <a:spcPct val="0"/>
              </a:spcBef>
              <a:buNone/>
              <a:defRPr sz="3600" kern="1200" cap="all" baseline="0">
                <a:solidFill>
                  <a:schemeClr val="tx1"/>
                </a:solidFill>
                <a:latin typeface="GT Standard L Extended" pitchFamily="50" charset="0"/>
                <a:ea typeface="Inter Medium" panose="02000603000000020004" pitchFamily="50" charset="0"/>
                <a:cs typeface="Inter Medium" panose="02000603000000020004" pitchFamily="50" charset="0"/>
              </a:defRPr>
            </a:lvl1pPr>
          </a:lstStyle>
          <a:p>
            <a:pPr>
              <a:lnSpc>
                <a:spcPct val="120000"/>
              </a:lnSpc>
            </a:pPr>
            <a:r>
              <a:rPr lang="en-US" sz="2800" dirty="0"/>
              <a:t>Alignment with real-world client challenges and industry context</a:t>
            </a:r>
          </a:p>
        </p:txBody>
      </p:sp>
      <p:sp>
        <p:nvSpPr>
          <p:cNvPr id="14" name="TextBox 13">
            <a:extLst>
              <a:ext uri="{FF2B5EF4-FFF2-40B4-BE49-F238E27FC236}">
                <a16:creationId xmlns:a16="http://schemas.microsoft.com/office/drawing/2014/main" id="{A9272998-DA56-A6A4-5086-5AAF40A82B08}"/>
              </a:ext>
            </a:extLst>
          </p:cNvPr>
          <p:cNvSpPr txBox="1"/>
          <p:nvPr/>
        </p:nvSpPr>
        <p:spPr>
          <a:xfrm>
            <a:off x="9849678" y="123673"/>
            <a:ext cx="4144618" cy="341632"/>
          </a:xfrm>
          <a:prstGeom prst="rect">
            <a:avLst/>
          </a:prstGeom>
          <a:noFill/>
        </p:spPr>
        <p:txBody>
          <a:bodyPr wrap="square">
            <a:spAutoFit/>
          </a:bodyPr>
          <a:lstStyle/>
          <a:p>
            <a:pPr algn="r">
              <a:lnSpc>
                <a:spcPct val="90000"/>
              </a:lnSpc>
              <a:spcAft>
                <a:spcPts val="400"/>
              </a:spcAft>
            </a:pPr>
            <a:r>
              <a:rPr lang="en-IN" sz="1800" b="1" kern="100" dirty="0">
                <a:solidFill>
                  <a:schemeClr val="accent1">
                    <a:lumMod val="75000"/>
                  </a:schemeClr>
                </a:solidFill>
                <a:latin typeface="GT Standard L Expanded" pitchFamily="2" charset="0"/>
                <a:cs typeface="Inter Bold" panose="020B0604020202020204" charset="0"/>
              </a:rPr>
              <a:t>Weight: </a:t>
            </a:r>
            <a:r>
              <a:rPr lang="en-IN" sz="1800" b="1" kern="100" dirty="0">
                <a:solidFill>
                  <a:schemeClr val="accent1">
                    <a:lumMod val="75000"/>
                  </a:schemeClr>
                </a:solidFill>
                <a:latin typeface="GT Standard L Expanded" pitchFamily="2" charset="0"/>
              </a:rPr>
              <a:t>20%</a:t>
            </a:r>
          </a:p>
        </p:txBody>
      </p:sp>
      <p:sp>
        <p:nvSpPr>
          <p:cNvPr id="6" name="TextBox 5">
            <a:extLst>
              <a:ext uri="{FF2B5EF4-FFF2-40B4-BE49-F238E27FC236}">
                <a16:creationId xmlns:a16="http://schemas.microsoft.com/office/drawing/2014/main" id="{E7FB8C17-86CB-7FB8-F2F7-EDD2D59F9915}"/>
              </a:ext>
            </a:extLst>
          </p:cNvPr>
          <p:cNvSpPr txBox="1"/>
          <p:nvPr/>
        </p:nvSpPr>
        <p:spPr>
          <a:xfrm>
            <a:off x="484186" y="2059707"/>
            <a:ext cx="13510109" cy="6186309"/>
          </a:xfrm>
          <a:prstGeom prst="rect">
            <a:avLst/>
          </a:prstGeom>
          <a:noFill/>
        </p:spPr>
        <p:txBody>
          <a:bodyPr wrap="square">
            <a:spAutoFit/>
          </a:bodyPr>
          <a:lstStyle/>
          <a:p>
            <a:pPr lvl="1"/>
            <a:r>
              <a:rPr lang="en-IN" b="1" dirty="0">
                <a:solidFill>
                  <a:srgbClr val="7030A0"/>
                </a:solidFill>
              </a:rPr>
              <a:t>Value Delivered</a:t>
            </a:r>
          </a:p>
          <a:p>
            <a:pPr lvl="1"/>
            <a:r>
              <a:rPr lang="en-IN" dirty="0"/>
              <a:t>For Policymakers</a:t>
            </a:r>
          </a:p>
          <a:p>
            <a:pPr marL="1200150" lvl="2" indent="-285750">
              <a:buFont typeface="Arial" panose="020B0604020202020204" pitchFamily="34" charset="0"/>
              <a:buChar char="•"/>
            </a:pPr>
            <a:r>
              <a:rPr lang="en-IN" dirty="0"/>
              <a:t>Clear visibility into what works and what doesn’t</a:t>
            </a:r>
          </a:p>
          <a:p>
            <a:pPr marL="1200150" lvl="2" indent="-285750">
              <a:buFont typeface="Arial" panose="020B0604020202020204" pitchFamily="34" charset="0"/>
              <a:buChar char="•"/>
            </a:pPr>
            <a:r>
              <a:rPr lang="en-IN" dirty="0"/>
              <a:t>Data-backed funding and policy decisions</a:t>
            </a:r>
          </a:p>
          <a:p>
            <a:pPr marL="1200150" lvl="2" indent="-285750">
              <a:buFont typeface="Arial" panose="020B0604020202020204" pitchFamily="34" charset="0"/>
              <a:buChar char="•"/>
            </a:pPr>
            <a:r>
              <a:rPr lang="en-IN" dirty="0"/>
              <a:t>Move from reporting to insight</a:t>
            </a:r>
          </a:p>
          <a:p>
            <a:pPr lvl="1"/>
            <a:r>
              <a:rPr lang="en-IN" dirty="0"/>
              <a:t>For Health Departments</a:t>
            </a:r>
          </a:p>
          <a:p>
            <a:pPr marL="1200150" lvl="2" indent="-285750">
              <a:buFont typeface="Arial" panose="020B0604020202020204" pitchFamily="34" charset="0"/>
              <a:buChar char="•"/>
            </a:pPr>
            <a:r>
              <a:rPr lang="en-IN" dirty="0"/>
              <a:t>Better targeting of awareness campaigns</a:t>
            </a:r>
          </a:p>
          <a:p>
            <a:pPr marL="1200150" lvl="2" indent="-285750">
              <a:buFont typeface="Arial" panose="020B0604020202020204" pitchFamily="34" charset="0"/>
              <a:buChar char="•"/>
            </a:pPr>
            <a:r>
              <a:rPr lang="en-IN" dirty="0"/>
              <a:t>Enable outcome-driven healthcare governance</a:t>
            </a:r>
          </a:p>
          <a:p>
            <a:pPr marL="1200150" lvl="2" indent="-285750">
              <a:buFont typeface="Arial" panose="020B0604020202020204" pitchFamily="34" charset="0"/>
              <a:buChar char="•"/>
            </a:pPr>
            <a:r>
              <a:rPr lang="en-IN" dirty="0"/>
              <a:t>Optimized infrastructure and workforce planning</a:t>
            </a:r>
          </a:p>
          <a:p>
            <a:pPr lvl="1"/>
            <a:r>
              <a:rPr lang="en-IN" dirty="0"/>
              <a:t>For Citizens</a:t>
            </a:r>
          </a:p>
          <a:p>
            <a:pPr marL="1200150" lvl="2" indent="-285750">
              <a:buFont typeface="Arial" panose="020B0604020202020204" pitchFamily="34" charset="0"/>
              <a:buChar char="•"/>
            </a:pPr>
            <a:r>
              <a:rPr lang="en-IN" dirty="0"/>
              <a:t>Improved access to affordable healthcare</a:t>
            </a:r>
          </a:p>
          <a:p>
            <a:pPr marL="1200150" lvl="2" indent="-285750">
              <a:buFont typeface="Arial" panose="020B0604020202020204" pitchFamily="34" charset="0"/>
              <a:buChar char="•"/>
            </a:pPr>
            <a:r>
              <a:rPr lang="en-IN" dirty="0"/>
              <a:t>Reduced delays and financial burden</a:t>
            </a:r>
          </a:p>
          <a:p>
            <a:pPr lvl="1"/>
            <a:r>
              <a:rPr lang="en-IN" b="1" dirty="0">
                <a:solidFill>
                  <a:srgbClr val="7030A0"/>
                </a:solidFill>
              </a:rPr>
              <a:t>Implementation Roadmap (High-Level)</a:t>
            </a:r>
          </a:p>
          <a:p>
            <a:pPr lvl="1"/>
            <a:r>
              <a:rPr lang="en-US" dirty="0"/>
              <a:t>Estimated share </a:t>
            </a:r>
            <a:r>
              <a:rPr lang="en-US" dirty="0">
                <a:solidFill>
                  <a:srgbClr val="FF0000"/>
                </a:solidFill>
              </a:rPr>
              <a:t>opportunity: 25–30% </a:t>
            </a:r>
            <a:r>
              <a:rPr lang="en-US" dirty="0"/>
              <a:t>of analytics implementation market</a:t>
            </a:r>
            <a:endParaRPr lang="en-IN" dirty="0">
              <a:solidFill>
                <a:srgbClr val="7030A0"/>
              </a:solidFill>
            </a:endParaRPr>
          </a:p>
          <a:p>
            <a:pPr lvl="2"/>
            <a:r>
              <a:rPr lang="en-IN" dirty="0"/>
              <a:t>Phase 1: Data integration &amp; governance</a:t>
            </a:r>
          </a:p>
          <a:p>
            <a:pPr lvl="2"/>
            <a:r>
              <a:rPr lang="en-IN" dirty="0"/>
              <a:t>Phase 2: Analytics &amp; dashboards</a:t>
            </a:r>
          </a:p>
          <a:p>
            <a:pPr lvl="2"/>
            <a:r>
              <a:rPr lang="en-IN" dirty="0"/>
              <a:t>Phase 3: Advanced insights &amp; AI</a:t>
            </a:r>
          </a:p>
          <a:p>
            <a:pPr lvl="1"/>
            <a:r>
              <a:rPr lang="en-IN" b="1" dirty="0">
                <a:solidFill>
                  <a:srgbClr val="7030A0"/>
                </a:solidFill>
              </a:rPr>
              <a:t>Future Enhancements</a:t>
            </a:r>
            <a:endParaRPr lang="en-IN" dirty="0">
              <a:solidFill>
                <a:srgbClr val="7030A0"/>
              </a:solidFill>
            </a:endParaRPr>
          </a:p>
          <a:p>
            <a:pPr marL="1200150" lvl="2" indent="-285750">
              <a:buFont typeface="Arial" panose="020B0604020202020204" pitchFamily="34" charset="0"/>
              <a:buChar char="•"/>
            </a:pPr>
            <a:r>
              <a:rPr lang="en-IN" dirty="0"/>
              <a:t>AI-driven disease outbreak prediction</a:t>
            </a:r>
          </a:p>
          <a:p>
            <a:pPr marL="1200150" lvl="2" indent="-285750">
              <a:buFont typeface="Arial" panose="020B0604020202020204" pitchFamily="34" charset="0"/>
              <a:buChar char="•"/>
            </a:pPr>
            <a:r>
              <a:rPr lang="en-IN" dirty="0"/>
              <a:t>Personalized scheme recommendation for citizens</a:t>
            </a:r>
          </a:p>
          <a:p>
            <a:pPr marL="1200150" lvl="2" indent="-285750">
              <a:buFont typeface="Arial" panose="020B0604020202020204" pitchFamily="34" charset="0"/>
              <a:buChar char="•"/>
            </a:pPr>
            <a:r>
              <a:rPr lang="en-IN" dirty="0"/>
              <a:t>Mobile dashboards for district officers</a:t>
            </a:r>
          </a:p>
          <a:p>
            <a:pPr marL="1200150" lvl="2" indent="-285750">
              <a:buFont typeface="Arial" panose="020B0604020202020204" pitchFamily="34" charset="0"/>
              <a:buChar char="•"/>
            </a:pPr>
            <a:r>
              <a:rPr lang="en-IN" dirty="0"/>
              <a:t>Integration with wearable &amp; preventive health data</a:t>
            </a:r>
          </a:p>
        </p:txBody>
      </p:sp>
      <p:pic>
        <p:nvPicPr>
          <p:cNvPr id="7" name="Picture 6" descr="A diagram of a government healthcare scheme&#10;&#10;AI-generated content may be incorrect.">
            <a:extLst>
              <a:ext uri="{FF2B5EF4-FFF2-40B4-BE49-F238E27FC236}">
                <a16:creationId xmlns:a16="http://schemas.microsoft.com/office/drawing/2014/main" id="{5A0578B8-527E-401E-EBA2-42F9B256713D}"/>
              </a:ext>
            </a:extLst>
          </p:cNvPr>
          <p:cNvPicPr>
            <a:picLocks noChangeAspect="1"/>
          </p:cNvPicPr>
          <p:nvPr/>
        </p:nvPicPr>
        <p:blipFill>
          <a:blip r:embed="rId2"/>
          <a:srcRect t="3277" b="15527"/>
          <a:stretch>
            <a:fillRect/>
          </a:stretch>
        </p:blipFill>
        <p:spPr>
          <a:xfrm>
            <a:off x="8507896" y="2126975"/>
            <a:ext cx="5486400" cy="5466018"/>
          </a:xfrm>
          <a:prstGeom prst="roundRect">
            <a:avLst>
              <a:gd name="adj" fmla="val 16667"/>
            </a:avLst>
          </a:prstGeom>
          <a:ln>
            <a:solidFill>
              <a:srgbClr val="60249E"/>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335222647"/>
      </p:ext>
    </p:extLst>
  </p:cSld>
  <p:clrMapOvr>
    <a:masterClrMapping/>
  </p:clrMapOvr>
  <mc:AlternateContent xmlns:mc="http://schemas.openxmlformats.org/markup-compatibility/2006">
    <mc:Choice xmlns:p14="http://schemas.microsoft.com/office/powerpoint/2010/main" Requires="p14">
      <p:transition spd="slow" p14:dur="1750" advTm="2239">
        <p:fade/>
      </p:transition>
    </mc:Choice>
    <mc:Fallback>
      <p:transition spd="slow" advTm="2239">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6DFA69-F887-C420-673D-3E940729F7E7}"/>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BBA8135A-6D60-67FF-33EF-92C46B7613C1}"/>
              </a:ext>
            </a:extLst>
          </p:cNvPr>
          <p:cNvSpPr>
            <a:spLocks noGrp="1"/>
          </p:cNvSpPr>
          <p:nvPr>
            <p:ph type="title"/>
          </p:nvPr>
        </p:nvSpPr>
        <p:spPr>
          <a:xfrm>
            <a:off x="484187" y="888296"/>
            <a:ext cx="13689011" cy="579365"/>
          </a:xfrm>
        </p:spPr>
        <p:txBody>
          <a:bodyPr>
            <a:normAutofit/>
          </a:bodyPr>
          <a:lstStyle/>
          <a:p>
            <a:r>
              <a:rPr lang="en-IN" dirty="0">
                <a:solidFill>
                  <a:srgbClr val="7030A0"/>
                </a:solidFill>
              </a:rPr>
              <a:t> Technology And Architecture</a:t>
            </a:r>
            <a:endParaRPr lang="en-US" dirty="0">
              <a:solidFill>
                <a:srgbClr val="7030A0"/>
              </a:solidFill>
            </a:endParaRPr>
          </a:p>
        </p:txBody>
      </p:sp>
      <p:sp>
        <p:nvSpPr>
          <p:cNvPr id="14" name="TextBox 13">
            <a:extLst>
              <a:ext uri="{FF2B5EF4-FFF2-40B4-BE49-F238E27FC236}">
                <a16:creationId xmlns:a16="http://schemas.microsoft.com/office/drawing/2014/main" id="{694A8411-FE48-6E78-B033-B2DBFAB54043}"/>
              </a:ext>
            </a:extLst>
          </p:cNvPr>
          <p:cNvSpPr txBox="1"/>
          <p:nvPr/>
        </p:nvSpPr>
        <p:spPr>
          <a:xfrm>
            <a:off x="9849678" y="123673"/>
            <a:ext cx="4144618" cy="341632"/>
          </a:xfrm>
          <a:prstGeom prst="rect">
            <a:avLst/>
          </a:prstGeom>
          <a:noFill/>
        </p:spPr>
        <p:txBody>
          <a:bodyPr wrap="square">
            <a:spAutoFit/>
          </a:bodyPr>
          <a:lstStyle/>
          <a:p>
            <a:pPr algn="r">
              <a:lnSpc>
                <a:spcPct val="90000"/>
              </a:lnSpc>
              <a:spcAft>
                <a:spcPts val="400"/>
              </a:spcAft>
            </a:pPr>
            <a:r>
              <a:rPr lang="en-IN" sz="1800" b="1" kern="100" dirty="0">
                <a:solidFill>
                  <a:schemeClr val="accent1">
                    <a:lumMod val="75000"/>
                  </a:schemeClr>
                </a:solidFill>
                <a:latin typeface="GT Standard L Expanded" pitchFamily="2" charset="0"/>
                <a:cs typeface="Inter Bold" panose="020B0604020202020204" charset="0"/>
              </a:rPr>
              <a:t>Weight: </a:t>
            </a:r>
            <a:r>
              <a:rPr lang="en-IN" sz="1800" b="1" kern="100" dirty="0">
                <a:solidFill>
                  <a:schemeClr val="accent1">
                    <a:lumMod val="75000"/>
                  </a:schemeClr>
                </a:solidFill>
                <a:latin typeface="GT Standard L Expanded" pitchFamily="2" charset="0"/>
              </a:rPr>
              <a:t>20%</a:t>
            </a:r>
          </a:p>
        </p:txBody>
      </p:sp>
      <p:sp>
        <p:nvSpPr>
          <p:cNvPr id="3" name="Rectangle 2">
            <a:extLst>
              <a:ext uri="{FF2B5EF4-FFF2-40B4-BE49-F238E27FC236}">
                <a16:creationId xmlns:a16="http://schemas.microsoft.com/office/drawing/2014/main" id="{3B1AFB54-FE27-7D27-361E-EBFFAB813CC4}"/>
              </a:ext>
            </a:extLst>
          </p:cNvPr>
          <p:cNvSpPr/>
          <p:nvPr/>
        </p:nvSpPr>
        <p:spPr>
          <a:xfrm>
            <a:off x="484186" y="1734279"/>
            <a:ext cx="13510109" cy="830997"/>
          </a:xfrm>
          <a:prstGeom prst="rect">
            <a:avLst/>
          </a:prstGeom>
        </p:spPr>
        <p:txBody>
          <a:bodyPr wrap="square">
            <a:spAutoFit/>
          </a:bodyPr>
          <a:lstStyle/>
          <a:p>
            <a:r>
              <a:rPr lang="en-US" sz="2400" dirty="0"/>
              <a:t>&lt; Provide a diagrammatic view of the Architecture for the proposed solution calling out the key technology components &gt;</a:t>
            </a:r>
          </a:p>
        </p:txBody>
      </p:sp>
      <p:grpSp>
        <p:nvGrpSpPr>
          <p:cNvPr id="44" name="Group 43">
            <a:extLst>
              <a:ext uri="{FF2B5EF4-FFF2-40B4-BE49-F238E27FC236}">
                <a16:creationId xmlns:a16="http://schemas.microsoft.com/office/drawing/2014/main" id="{44699536-F0DD-515D-F77A-7F998C30DA93}"/>
              </a:ext>
            </a:extLst>
          </p:cNvPr>
          <p:cNvGrpSpPr/>
          <p:nvPr/>
        </p:nvGrpSpPr>
        <p:grpSpPr>
          <a:xfrm>
            <a:off x="1463139" y="2831894"/>
            <a:ext cx="11552201" cy="4282633"/>
            <a:chOff x="2660622" y="2782150"/>
            <a:chExt cx="11552201" cy="4282633"/>
          </a:xfrm>
        </p:grpSpPr>
        <p:sp>
          <p:nvSpPr>
            <p:cNvPr id="4" name="Rectangle: Rounded Corners 3">
              <a:extLst>
                <a:ext uri="{FF2B5EF4-FFF2-40B4-BE49-F238E27FC236}">
                  <a16:creationId xmlns:a16="http://schemas.microsoft.com/office/drawing/2014/main" id="{9055F190-AFA5-2160-7ADC-286135F574B0}"/>
                </a:ext>
              </a:extLst>
            </p:cNvPr>
            <p:cNvSpPr/>
            <p:nvPr/>
          </p:nvSpPr>
          <p:spPr>
            <a:xfrm>
              <a:off x="2660622" y="2782150"/>
              <a:ext cx="11545746" cy="4282633"/>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dirty="0" err="1">
                <a:latin typeface="Inter Light" panose="02000403000000020004" pitchFamily="50" charset="0"/>
                <a:ea typeface="Inter Light" panose="02000403000000020004" pitchFamily="50" charset="0"/>
                <a:cs typeface="Inter Light" panose="02000403000000020004" pitchFamily="50" charset="0"/>
              </a:endParaRPr>
            </a:p>
          </p:txBody>
        </p:sp>
        <p:grpSp>
          <p:nvGrpSpPr>
            <p:cNvPr id="43" name="Group 42">
              <a:extLst>
                <a:ext uri="{FF2B5EF4-FFF2-40B4-BE49-F238E27FC236}">
                  <a16:creationId xmlns:a16="http://schemas.microsoft.com/office/drawing/2014/main" id="{533EBD24-C4AC-B104-132A-9B6DAD8DE4D1}"/>
                </a:ext>
              </a:extLst>
            </p:cNvPr>
            <p:cNvGrpSpPr/>
            <p:nvPr/>
          </p:nvGrpSpPr>
          <p:grpSpPr>
            <a:xfrm>
              <a:off x="3579668" y="2871708"/>
              <a:ext cx="10633155" cy="4103519"/>
              <a:chOff x="3579668" y="2871708"/>
              <a:chExt cx="10633155" cy="4103519"/>
            </a:xfrm>
          </p:grpSpPr>
          <p:cxnSp>
            <p:nvCxnSpPr>
              <p:cNvPr id="11" name="Straight Arrow Connector 10">
                <a:extLst>
                  <a:ext uri="{FF2B5EF4-FFF2-40B4-BE49-F238E27FC236}">
                    <a16:creationId xmlns:a16="http://schemas.microsoft.com/office/drawing/2014/main" id="{52A59445-1636-98AE-A004-27964F5FA37A}"/>
                  </a:ext>
                </a:extLst>
              </p:cNvPr>
              <p:cNvCxnSpPr>
                <a:cxnSpLocks/>
              </p:cNvCxnSpPr>
              <p:nvPr/>
            </p:nvCxnSpPr>
            <p:spPr>
              <a:xfrm>
                <a:off x="5091590" y="5051207"/>
                <a:ext cx="641946" cy="6449"/>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F580C30-D5FD-6CA8-67B8-E86E89FA6D6C}"/>
                  </a:ext>
                </a:extLst>
              </p:cNvPr>
              <p:cNvSpPr txBox="1"/>
              <p:nvPr/>
            </p:nvSpPr>
            <p:spPr>
              <a:xfrm>
                <a:off x="3868667" y="3811429"/>
                <a:ext cx="1067921" cy="276999"/>
              </a:xfrm>
              <a:prstGeom prst="rect">
                <a:avLst/>
              </a:prstGeom>
              <a:noFill/>
            </p:spPr>
            <p:txBody>
              <a:bodyPr wrap="none" rtlCol="0">
                <a:spAutoFit/>
              </a:bodyPr>
              <a:lstStyle/>
              <a:p>
                <a:pPr algn="l">
                  <a:spcAft>
                    <a:spcPts val="600"/>
                  </a:spcAft>
                </a:pPr>
                <a:r>
                  <a:rPr lang="en-IN" sz="1200" dirty="0">
                    <a:latin typeface="Inter Light" panose="02000403000000020004" pitchFamily="50" charset="0"/>
                    <a:ea typeface="Inter Light" panose="02000403000000020004" pitchFamily="50" charset="0"/>
                    <a:cs typeface="Inter Light" panose="02000403000000020004" pitchFamily="50" charset="0"/>
                  </a:rPr>
                  <a:t>Source Data</a:t>
                </a:r>
              </a:p>
            </p:txBody>
          </p:sp>
          <p:cxnSp>
            <p:nvCxnSpPr>
              <p:cNvPr id="22" name="Straight Arrow Connector 21">
                <a:extLst>
                  <a:ext uri="{FF2B5EF4-FFF2-40B4-BE49-F238E27FC236}">
                    <a16:creationId xmlns:a16="http://schemas.microsoft.com/office/drawing/2014/main" id="{8D21DA23-54CF-4ED3-F5C8-127A64C30239}"/>
                  </a:ext>
                </a:extLst>
              </p:cNvPr>
              <p:cNvCxnSpPr>
                <a:cxnSpLocks/>
              </p:cNvCxnSpPr>
              <p:nvPr/>
            </p:nvCxnSpPr>
            <p:spPr>
              <a:xfrm>
                <a:off x="8169308" y="5014949"/>
                <a:ext cx="528375" cy="1928"/>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7" name="Diagram 26">
                <a:extLst>
                  <a:ext uri="{FF2B5EF4-FFF2-40B4-BE49-F238E27FC236}">
                    <a16:creationId xmlns:a16="http://schemas.microsoft.com/office/drawing/2014/main" id="{EFB4B4DE-7E28-26F6-9C66-36CF433B8B89}"/>
                  </a:ext>
                </a:extLst>
              </p:cNvPr>
              <p:cNvGraphicFramePr/>
              <p:nvPr>
                <p:extLst>
                  <p:ext uri="{D42A27DB-BD31-4B8C-83A1-F6EECF244321}">
                    <p14:modId xmlns:p14="http://schemas.microsoft.com/office/powerpoint/2010/main" val="3204183780"/>
                  </p:ext>
                </p:extLst>
              </p:nvPr>
            </p:nvGraphicFramePr>
            <p:xfrm>
              <a:off x="9998006" y="2871708"/>
              <a:ext cx="4214817" cy="41035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29" name="Straight Arrow Connector 28">
                <a:extLst>
                  <a:ext uri="{FF2B5EF4-FFF2-40B4-BE49-F238E27FC236}">
                    <a16:creationId xmlns:a16="http://schemas.microsoft.com/office/drawing/2014/main" id="{87D5F81D-9B21-5008-8A4C-5A026AF2875E}"/>
                  </a:ext>
                </a:extLst>
              </p:cNvPr>
              <p:cNvCxnSpPr>
                <a:cxnSpLocks/>
              </p:cNvCxnSpPr>
              <p:nvPr/>
            </p:nvCxnSpPr>
            <p:spPr>
              <a:xfrm flipV="1">
                <a:off x="9833258" y="5057656"/>
                <a:ext cx="662702" cy="1926"/>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045200E-4262-F719-5311-AAA46F7DCA0B}"/>
                  </a:ext>
                </a:extLst>
              </p:cNvPr>
              <p:cNvSpPr txBox="1"/>
              <p:nvPr/>
            </p:nvSpPr>
            <p:spPr>
              <a:xfrm>
                <a:off x="4988688" y="3055715"/>
                <a:ext cx="5507272" cy="338554"/>
              </a:xfrm>
              <a:prstGeom prst="rect">
                <a:avLst/>
              </a:prstGeom>
              <a:noFill/>
            </p:spPr>
            <p:txBody>
              <a:bodyPr wrap="square" rtlCol="0">
                <a:spAutoFit/>
              </a:bodyPr>
              <a:lstStyle/>
              <a:p>
                <a:pPr algn="ctr">
                  <a:spcAft>
                    <a:spcPts val="600"/>
                  </a:spcAft>
                </a:pPr>
                <a:r>
                  <a:rPr lang="en-IN" sz="1600" b="1" dirty="0">
                    <a:latin typeface="Inter Light" panose="02000403000000020004" pitchFamily="50" charset="0"/>
                    <a:ea typeface="Inter Light" panose="02000403000000020004" pitchFamily="50" charset="0"/>
                    <a:cs typeface="Inter Light" panose="02000403000000020004" pitchFamily="50" charset="0"/>
                  </a:rPr>
                  <a:t>Technology Architecture &amp; Flow Chart</a:t>
                </a:r>
              </a:p>
            </p:txBody>
          </p:sp>
          <p:sp>
            <p:nvSpPr>
              <p:cNvPr id="6" name="Oval 5">
                <a:extLst>
                  <a:ext uri="{FF2B5EF4-FFF2-40B4-BE49-F238E27FC236}">
                    <a16:creationId xmlns:a16="http://schemas.microsoft.com/office/drawing/2014/main" id="{3C02A6F3-1393-9E50-2692-5FCFD3AC4428}"/>
                  </a:ext>
                </a:extLst>
              </p:cNvPr>
              <p:cNvSpPr/>
              <p:nvPr/>
            </p:nvSpPr>
            <p:spPr>
              <a:xfrm>
                <a:off x="3579668" y="4193917"/>
                <a:ext cx="1645920" cy="1645920"/>
              </a:xfrm>
              <a:prstGeom prst="ellipse">
                <a:avLst/>
              </a:prstGeom>
              <a:solidFill>
                <a:srgbClr val="F58220"/>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1400" b="1" dirty="0">
                    <a:solidFill>
                      <a:srgbClr val="FFFFFF"/>
                    </a:solidFill>
                  </a:rPr>
                  <a:t>Legacy </a:t>
                </a:r>
                <a:r>
                  <a:rPr sz="1400" b="1" dirty="0">
                    <a:solidFill>
                      <a:srgbClr val="FFFFFF"/>
                    </a:solidFill>
                  </a:rPr>
                  <a:t> Systems</a:t>
                </a:r>
                <a:br>
                  <a:rPr dirty="0"/>
                </a:br>
                <a:r>
                  <a:rPr lang="en-IN" sz="1400" b="1" dirty="0">
                    <a:solidFill>
                      <a:srgbClr val="FFFFFF"/>
                    </a:solidFill>
                  </a:rPr>
                  <a:t>SaaS | ERP</a:t>
                </a:r>
                <a:r>
                  <a:rPr sz="1400" b="1" dirty="0">
                    <a:solidFill>
                      <a:srgbClr val="FFFFFF"/>
                    </a:solidFill>
                  </a:rPr>
                  <a:t> | AWS | Cloud</a:t>
                </a:r>
                <a:r>
                  <a:rPr lang="en-IN" sz="1400" b="1" dirty="0">
                    <a:solidFill>
                      <a:srgbClr val="FFFFFF"/>
                    </a:solidFill>
                  </a:rPr>
                  <a:t> etc.</a:t>
                </a:r>
                <a:endParaRPr sz="1400" b="1" dirty="0">
                  <a:solidFill>
                    <a:srgbClr val="FFFFFF"/>
                  </a:solidFill>
                </a:endParaRPr>
              </a:p>
            </p:txBody>
          </p:sp>
          <p:sp>
            <p:nvSpPr>
              <p:cNvPr id="12" name="Rounded Rectangle 5">
                <a:extLst>
                  <a:ext uri="{FF2B5EF4-FFF2-40B4-BE49-F238E27FC236}">
                    <a16:creationId xmlns:a16="http://schemas.microsoft.com/office/drawing/2014/main" id="{A04D1230-E6B8-DDC9-E7DF-F42CED9BDE59}"/>
                  </a:ext>
                </a:extLst>
              </p:cNvPr>
              <p:cNvSpPr/>
              <p:nvPr/>
            </p:nvSpPr>
            <p:spPr>
              <a:xfrm>
                <a:off x="8694154" y="3744641"/>
                <a:ext cx="1422133" cy="2623225"/>
              </a:xfrm>
              <a:prstGeom prst="roundRect">
                <a:avLst/>
              </a:prstGeom>
              <a:solidFill>
                <a:srgbClr val="92D050"/>
              </a:solidFill>
              <a:ln>
                <a:solidFill>
                  <a:srgbClr val="FFFFFF"/>
                </a:solidFill>
              </a:ln>
            </p:spPr>
            <p:style>
              <a:lnRef idx="1">
                <a:schemeClr val="accent1"/>
              </a:lnRef>
              <a:fillRef idx="3">
                <a:schemeClr val="accent1"/>
              </a:fillRef>
              <a:effectRef idx="2">
                <a:schemeClr val="accent1"/>
              </a:effectRef>
              <a:fontRef idx="minor">
                <a:schemeClr val="lt1"/>
              </a:fontRef>
            </p:style>
            <p:txBody>
              <a:bodyPr vert="horz"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1400" b="1" dirty="0">
                    <a:solidFill>
                      <a:srgbClr val="FFFFFF"/>
                    </a:solidFill>
                  </a:rPr>
                  <a:t>Cohere AI</a:t>
                </a:r>
              </a:p>
              <a:p>
                <a:pPr algn="ctr"/>
                <a:r>
                  <a:rPr sz="1400" b="1" dirty="0">
                    <a:solidFill>
                      <a:srgbClr val="FFFFFF"/>
                    </a:solidFill>
                  </a:rPr>
                  <a:t>Summarize</a:t>
                </a:r>
                <a:r>
                  <a:rPr lang="en-IN" sz="1400" b="1" dirty="0">
                    <a:solidFill>
                      <a:srgbClr val="FFFFFF"/>
                    </a:solidFill>
                  </a:rPr>
                  <a:t>d Data</a:t>
                </a:r>
                <a:endParaRPr sz="1400" b="1" dirty="0">
                  <a:solidFill>
                    <a:srgbClr val="FFFFFF"/>
                  </a:solidFill>
                </a:endParaRPr>
              </a:p>
            </p:txBody>
          </p:sp>
          <p:grpSp>
            <p:nvGrpSpPr>
              <p:cNvPr id="15" name="Group 14">
                <a:extLst>
                  <a:ext uri="{FF2B5EF4-FFF2-40B4-BE49-F238E27FC236}">
                    <a16:creationId xmlns:a16="http://schemas.microsoft.com/office/drawing/2014/main" id="{E4C09E6C-5FF6-6B1C-0551-2B8195FAF1CB}"/>
                  </a:ext>
                </a:extLst>
              </p:cNvPr>
              <p:cNvGrpSpPr/>
              <p:nvPr/>
            </p:nvGrpSpPr>
            <p:grpSpPr>
              <a:xfrm>
                <a:off x="5724479" y="3747969"/>
                <a:ext cx="2643407" cy="2623225"/>
                <a:chOff x="4632395" y="3666628"/>
                <a:chExt cx="3742849" cy="1877646"/>
              </a:xfrm>
              <a:solidFill>
                <a:schemeClr val="accent6">
                  <a:lumMod val="50000"/>
                </a:schemeClr>
              </a:solidFill>
            </p:grpSpPr>
            <p:sp>
              <p:nvSpPr>
                <p:cNvPr id="7" name="Rounded Rectangle 3">
                  <a:extLst>
                    <a:ext uri="{FF2B5EF4-FFF2-40B4-BE49-F238E27FC236}">
                      <a16:creationId xmlns:a16="http://schemas.microsoft.com/office/drawing/2014/main" id="{F811446C-D22C-C779-6898-849532622CC1}"/>
                    </a:ext>
                  </a:extLst>
                </p:cNvPr>
                <p:cNvSpPr/>
                <p:nvPr/>
              </p:nvSpPr>
              <p:spPr>
                <a:xfrm>
                  <a:off x="4632395" y="3666628"/>
                  <a:ext cx="3742849" cy="1877646"/>
                </a:xfrm>
                <a:prstGeom prst="roundRect">
                  <a:avLst/>
                </a:prstGeom>
                <a:grpFill/>
                <a:ln>
                  <a:solidFill>
                    <a:srgbClr val="FFFFFF"/>
                  </a:solidFill>
                </a:ln>
              </p:spPr>
              <p:style>
                <a:lnRef idx="1">
                  <a:schemeClr val="accent1"/>
                </a:lnRef>
                <a:fillRef idx="3">
                  <a:schemeClr val="accent1"/>
                </a:fillRef>
                <a:effectRef idx="2">
                  <a:schemeClr val="accent1"/>
                </a:effectRef>
                <a:fontRef idx="minor">
                  <a:schemeClr val="lt1"/>
                </a:fontRef>
              </p:style>
              <p:txBody>
                <a:bodyPr vert="horz"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b="1" dirty="0">
                      <a:solidFill>
                        <a:srgbClr val="FFFFFF"/>
                      </a:solidFill>
                    </a:rPr>
                    <a:t>Oracle APEX</a:t>
                  </a:r>
                </a:p>
              </p:txBody>
            </p:sp>
            <p:sp>
              <p:nvSpPr>
                <p:cNvPr id="10" name="Rounded Rectangle 4">
                  <a:extLst>
                    <a:ext uri="{FF2B5EF4-FFF2-40B4-BE49-F238E27FC236}">
                      <a16:creationId xmlns:a16="http://schemas.microsoft.com/office/drawing/2014/main" id="{E80484D3-F377-2C12-055A-97D54186D4CA}"/>
                    </a:ext>
                  </a:extLst>
                </p:cNvPr>
                <p:cNvSpPr/>
                <p:nvPr/>
              </p:nvSpPr>
              <p:spPr>
                <a:xfrm>
                  <a:off x="5666629" y="4118949"/>
                  <a:ext cx="2440756" cy="1202160"/>
                </a:xfrm>
                <a:prstGeom prst="roundRect">
                  <a:avLst/>
                </a:prstGeom>
                <a:solidFill>
                  <a:schemeClr val="accent1"/>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1400" b="1" dirty="0">
                      <a:solidFill>
                        <a:srgbClr val="FFFFFF"/>
                      </a:solidFill>
                    </a:rPr>
                    <a:t>Analytics &amp; D</a:t>
                  </a:r>
                  <a:r>
                    <a:rPr sz="1400" b="1" dirty="0">
                      <a:solidFill>
                        <a:srgbClr val="FFFFFF"/>
                      </a:solidFill>
                    </a:rPr>
                    <a:t>dashboard</a:t>
                  </a:r>
                  <a:br>
                    <a:rPr dirty="0"/>
                  </a:br>
                  <a:endParaRPr sz="1400" b="1" dirty="0">
                    <a:solidFill>
                      <a:srgbClr val="FFFFFF"/>
                    </a:solidFill>
                  </a:endParaRPr>
                </a:p>
              </p:txBody>
            </p:sp>
            <p:sp>
              <p:nvSpPr>
                <p:cNvPr id="13" name="Rounded Rectangle 5">
                  <a:extLst>
                    <a:ext uri="{FF2B5EF4-FFF2-40B4-BE49-F238E27FC236}">
                      <a16:creationId xmlns:a16="http://schemas.microsoft.com/office/drawing/2014/main" id="{88A48588-82AB-66B2-2447-D3F7AE61160D}"/>
                    </a:ext>
                  </a:extLst>
                </p:cNvPr>
                <p:cNvSpPr/>
                <p:nvPr/>
              </p:nvSpPr>
              <p:spPr>
                <a:xfrm>
                  <a:off x="4871953" y="4118949"/>
                  <a:ext cx="582551" cy="1202160"/>
                </a:xfrm>
                <a:prstGeom prst="roundRect">
                  <a:avLst/>
                </a:prstGeom>
                <a:solidFill>
                  <a:srgbClr val="7030A0"/>
                </a:solidFill>
                <a:ln>
                  <a:solidFill>
                    <a:srgbClr val="FFFFFF"/>
                  </a:solidFill>
                </a:ln>
              </p:spPr>
              <p:style>
                <a:lnRef idx="1">
                  <a:schemeClr val="accent1"/>
                </a:lnRef>
                <a:fillRef idx="3">
                  <a:schemeClr val="accent1"/>
                </a:fillRef>
                <a:effectRef idx="2">
                  <a:schemeClr val="accent1"/>
                </a:effectRef>
                <a:fontRef idx="minor">
                  <a:schemeClr val="lt1"/>
                </a:fontRef>
              </p:style>
              <p:txBody>
                <a:bodyPr vert="vert27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1400" b="1" dirty="0">
                      <a:solidFill>
                        <a:srgbClr val="FFFFFF"/>
                      </a:solidFill>
                    </a:rPr>
                    <a:t>Data Mapping</a:t>
                  </a:r>
                </a:p>
              </p:txBody>
            </p:sp>
          </p:grpSp>
          <p:sp>
            <p:nvSpPr>
              <p:cNvPr id="20" name="TextBox 19">
                <a:extLst>
                  <a:ext uri="{FF2B5EF4-FFF2-40B4-BE49-F238E27FC236}">
                    <a16:creationId xmlns:a16="http://schemas.microsoft.com/office/drawing/2014/main" id="{B8110795-5469-BB03-43B2-B2EEB47B9552}"/>
                  </a:ext>
                </a:extLst>
              </p:cNvPr>
              <p:cNvSpPr txBox="1"/>
              <p:nvPr/>
            </p:nvSpPr>
            <p:spPr>
              <a:xfrm>
                <a:off x="8770582" y="3955319"/>
                <a:ext cx="1277751" cy="276999"/>
              </a:xfrm>
              <a:prstGeom prst="rect">
                <a:avLst/>
              </a:prstGeom>
              <a:noFill/>
            </p:spPr>
            <p:txBody>
              <a:bodyPr wrap="square" rtlCol="0">
                <a:spAutoFit/>
              </a:bodyPr>
              <a:lstStyle/>
              <a:p>
                <a:pPr algn="ctr">
                  <a:spcAft>
                    <a:spcPts val="600"/>
                  </a:spcAft>
                </a:pPr>
                <a:r>
                  <a:rPr lang="en-IN" sz="1200" dirty="0">
                    <a:latin typeface="Inter Light" panose="02000403000000020004" pitchFamily="50" charset="0"/>
                    <a:ea typeface="Inter Light" panose="02000403000000020004" pitchFamily="50" charset="0"/>
                    <a:cs typeface="Inter Light" panose="02000403000000020004" pitchFamily="50" charset="0"/>
                  </a:rPr>
                  <a:t>Data Analytics</a:t>
                </a:r>
              </a:p>
            </p:txBody>
          </p:sp>
          <p:graphicFrame>
            <p:nvGraphicFramePr>
              <p:cNvPr id="19" name="Diagram 18">
                <a:extLst>
                  <a:ext uri="{FF2B5EF4-FFF2-40B4-BE49-F238E27FC236}">
                    <a16:creationId xmlns:a16="http://schemas.microsoft.com/office/drawing/2014/main" id="{08BEF623-9FFD-F617-F87A-474FB0934BCA}"/>
                  </a:ext>
                </a:extLst>
              </p:cNvPr>
              <p:cNvGraphicFramePr/>
              <p:nvPr>
                <p:extLst>
                  <p:ext uri="{D42A27DB-BD31-4B8C-83A1-F6EECF244321}">
                    <p14:modId xmlns:p14="http://schemas.microsoft.com/office/powerpoint/2010/main" val="1192533273"/>
                  </p:ext>
                </p:extLst>
              </p:nvPr>
            </p:nvGraphicFramePr>
            <p:xfrm>
              <a:off x="6894659" y="5004927"/>
              <a:ext cx="840681" cy="65820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1" name="TextBox 20">
                <a:extLst>
                  <a:ext uri="{FF2B5EF4-FFF2-40B4-BE49-F238E27FC236}">
                    <a16:creationId xmlns:a16="http://schemas.microsoft.com/office/drawing/2014/main" id="{71EDFD86-ECB5-3725-B8F9-E0CB1C9D62D6}"/>
                  </a:ext>
                </a:extLst>
              </p:cNvPr>
              <p:cNvSpPr txBox="1"/>
              <p:nvPr/>
            </p:nvSpPr>
            <p:spPr>
              <a:xfrm>
                <a:off x="6863787" y="5686277"/>
                <a:ext cx="1006622" cy="307777"/>
              </a:xfrm>
              <a:prstGeom prst="rect">
                <a:avLst/>
              </a:prstGeom>
              <a:noFill/>
            </p:spPr>
            <p:txBody>
              <a:bodyPr wrap="none" rtlCol="0">
                <a:spAutoFit/>
              </a:bodyPr>
              <a:lstStyle/>
              <a:p>
                <a:pPr algn="l">
                  <a:spcAft>
                    <a:spcPts val="600"/>
                  </a:spcAft>
                </a:pPr>
                <a:r>
                  <a:rPr lang="en-IN" sz="1400" b="1" dirty="0">
                    <a:solidFill>
                      <a:schemeClr val="bg1">
                        <a:lumMod val="95000"/>
                      </a:schemeClr>
                    </a:solidFill>
                    <a:ea typeface="Inter Light" panose="02000403000000020004" pitchFamily="50" charset="0"/>
                    <a:cs typeface="Inter Light" panose="02000403000000020004" pitchFamily="50" charset="0"/>
                  </a:rPr>
                  <a:t>Cohere API</a:t>
                </a:r>
              </a:p>
            </p:txBody>
          </p:sp>
          <p:pic>
            <p:nvPicPr>
              <p:cNvPr id="34" name="Graphic 33" descr="Tablet outline">
                <a:extLst>
                  <a:ext uri="{FF2B5EF4-FFF2-40B4-BE49-F238E27FC236}">
                    <a16:creationId xmlns:a16="http://schemas.microsoft.com/office/drawing/2014/main" id="{C1DC6FB0-661D-7814-FDA3-7B1C7553803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190741" y="4397661"/>
                <a:ext cx="614400" cy="614400"/>
              </a:xfrm>
              <a:prstGeom prst="rect">
                <a:avLst/>
              </a:prstGeom>
            </p:spPr>
          </p:pic>
          <p:pic>
            <p:nvPicPr>
              <p:cNvPr id="36" name="Graphic 35" descr="Smart Phone outline">
                <a:extLst>
                  <a:ext uri="{FF2B5EF4-FFF2-40B4-BE49-F238E27FC236}">
                    <a16:creationId xmlns:a16="http://schemas.microsoft.com/office/drawing/2014/main" id="{E20F4272-2FCA-AF49-702B-4A6095B52FB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2432156" y="4940878"/>
                <a:ext cx="514022" cy="514022"/>
              </a:xfrm>
              <a:prstGeom prst="rect">
                <a:avLst/>
              </a:prstGeom>
            </p:spPr>
          </p:pic>
          <p:pic>
            <p:nvPicPr>
              <p:cNvPr id="38" name="Graphic 37" descr="Internet outline">
                <a:extLst>
                  <a:ext uri="{FF2B5EF4-FFF2-40B4-BE49-F238E27FC236}">
                    <a16:creationId xmlns:a16="http://schemas.microsoft.com/office/drawing/2014/main" id="{498AD7DC-2B83-3A12-5CB4-147C2DE5D8F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2117757" y="4086446"/>
                <a:ext cx="614400" cy="614400"/>
              </a:xfrm>
              <a:prstGeom prst="rect">
                <a:avLst/>
              </a:prstGeom>
            </p:spPr>
          </p:pic>
          <p:pic>
            <p:nvPicPr>
              <p:cNvPr id="40" name="Graphic 39" descr="Computer outline">
                <a:extLst>
                  <a:ext uri="{FF2B5EF4-FFF2-40B4-BE49-F238E27FC236}">
                    <a16:creationId xmlns:a16="http://schemas.microsoft.com/office/drawing/2014/main" id="{6FB008A6-F5FE-E708-20A2-24950040701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562011" y="5290834"/>
                <a:ext cx="614400" cy="614400"/>
              </a:xfrm>
              <a:prstGeom prst="rect">
                <a:avLst/>
              </a:prstGeom>
            </p:spPr>
          </p:pic>
          <p:pic>
            <p:nvPicPr>
              <p:cNvPr id="42" name="Graphic 41" descr="Cloud Computing outline">
                <a:extLst>
                  <a:ext uri="{FF2B5EF4-FFF2-40B4-BE49-F238E27FC236}">
                    <a16:creationId xmlns:a16="http://schemas.microsoft.com/office/drawing/2014/main" id="{3D935F6D-AEAA-103C-7491-E514968F565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1816406" y="4693067"/>
                <a:ext cx="614400" cy="614400"/>
              </a:xfrm>
              <a:prstGeom prst="rect">
                <a:avLst/>
              </a:prstGeom>
            </p:spPr>
          </p:pic>
        </p:grpSp>
      </p:grpSp>
    </p:spTree>
    <p:extLst>
      <p:ext uri="{BB962C8B-B14F-4D97-AF65-F5344CB8AC3E}">
        <p14:creationId xmlns:p14="http://schemas.microsoft.com/office/powerpoint/2010/main" val="38557993"/>
      </p:ext>
    </p:extLst>
  </p:cSld>
  <p:clrMapOvr>
    <a:masterClrMapping/>
  </p:clrMapOvr>
  <mc:AlternateContent xmlns:mc="http://schemas.openxmlformats.org/markup-compatibility/2006">
    <mc:Choice xmlns:p14="http://schemas.microsoft.com/office/powerpoint/2010/main" Requires="p14">
      <p:transition spd="slow" p14:dur="1750" advTm="2239">
        <p:fade/>
      </p:transition>
    </mc:Choice>
    <mc:Fallback>
      <p:transition spd="slow" advTm="2239">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B2A74-7E96-524B-58A0-82BD6A7AC19B}"/>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4B368C32-54B4-28BE-A537-690AD8DC17F9}"/>
              </a:ext>
            </a:extLst>
          </p:cNvPr>
          <p:cNvSpPr>
            <a:spLocks noGrp="1"/>
          </p:cNvSpPr>
          <p:nvPr>
            <p:ph type="title"/>
          </p:nvPr>
        </p:nvSpPr>
        <p:spPr>
          <a:xfrm>
            <a:off x="484187" y="888296"/>
            <a:ext cx="13689011" cy="579365"/>
          </a:xfrm>
        </p:spPr>
        <p:txBody>
          <a:bodyPr>
            <a:normAutofit/>
          </a:bodyPr>
          <a:lstStyle/>
          <a:p>
            <a:r>
              <a:rPr lang="en-IN" dirty="0">
                <a:solidFill>
                  <a:srgbClr val="7030A0"/>
                </a:solidFill>
              </a:rPr>
              <a:t> Technology And Architecture</a:t>
            </a:r>
            <a:endParaRPr lang="en-US" dirty="0">
              <a:solidFill>
                <a:srgbClr val="7030A0"/>
              </a:solidFill>
            </a:endParaRPr>
          </a:p>
        </p:txBody>
      </p:sp>
      <p:sp>
        <p:nvSpPr>
          <p:cNvPr id="14" name="TextBox 13">
            <a:extLst>
              <a:ext uri="{FF2B5EF4-FFF2-40B4-BE49-F238E27FC236}">
                <a16:creationId xmlns:a16="http://schemas.microsoft.com/office/drawing/2014/main" id="{B878757B-75A7-05D4-CC03-4841C316CDB4}"/>
              </a:ext>
            </a:extLst>
          </p:cNvPr>
          <p:cNvSpPr txBox="1"/>
          <p:nvPr/>
        </p:nvSpPr>
        <p:spPr>
          <a:xfrm>
            <a:off x="9849678" y="123673"/>
            <a:ext cx="4144618" cy="341632"/>
          </a:xfrm>
          <a:prstGeom prst="rect">
            <a:avLst/>
          </a:prstGeom>
          <a:noFill/>
        </p:spPr>
        <p:txBody>
          <a:bodyPr wrap="square">
            <a:spAutoFit/>
          </a:bodyPr>
          <a:lstStyle/>
          <a:p>
            <a:pPr algn="r">
              <a:lnSpc>
                <a:spcPct val="90000"/>
              </a:lnSpc>
              <a:spcAft>
                <a:spcPts val="400"/>
              </a:spcAft>
            </a:pPr>
            <a:r>
              <a:rPr lang="en-IN" sz="1800" b="1" kern="100" dirty="0">
                <a:solidFill>
                  <a:schemeClr val="accent1">
                    <a:lumMod val="75000"/>
                  </a:schemeClr>
                </a:solidFill>
                <a:latin typeface="GT Standard L Expanded" pitchFamily="2" charset="0"/>
                <a:cs typeface="Inter Bold" panose="020B0604020202020204" charset="0"/>
              </a:rPr>
              <a:t>Weight: </a:t>
            </a:r>
            <a:r>
              <a:rPr lang="en-IN" sz="1800" b="1" kern="100" dirty="0">
                <a:solidFill>
                  <a:schemeClr val="accent1">
                    <a:lumMod val="75000"/>
                  </a:schemeClr>
                </a:solidFill>
                <a:latin typeface="GT Standard L Expanded" pitchFamily="2" charset="0"/>
              </a:rPr>
              <a:t>20%</a:t>
            </a:r>
          </a:p>
        </p:txBody>
      </p:sp>
      <p:sp>
        <p:nvSpPr>
          <p:cNvPr id="3" name="Rectangle 2">
            <a:extLst>
              <a:ext uri="{FF2B5EF4-FFF2-40B4-BE49-F238E27FC236}">
                <a16:creationId xmlns:a16="http://schemas.microsoft.com/office/drawing/2014/main" id="{3FBB6267-56B9-5431-397E-62DB68373084}"/>
              </a:ext>
            </a:extLst>
          </p:cNvPr>
          <p:cNvSpPr/>
          <p:nvPr/>
        </p:nvSpPr>
        <p:spPr>
          <a:xfrm>
            <a:off x="484186" y="1734279"/>
            <a:ext cx="13510109" cy="830997"/>
          </a:xfrm>
          <a:prstGeom prst="rect">
            <a:avLst/>
          </a:prstGeom>
        </p:spPr>
        <p:txBody>
          <a:bodyPr wrap="square">
            <a:spAutoFit/>
          </a:bodyPr>
          <a:lstStyle/>
          <a:p>
            <a:r>
              <a:rPr lang="en-US" sz="2400" dirty="0"/>
              <a:t>&lt; Provide a diagrammatic view of the Architecture for the proposed solution calling out the key technology components &gt;</a:t>
            </a:r>
          </a:p>
        </p:txBody>
      </p:sp>
      <p:pic>
        <p:nvPicPr>
          <p:cNvPr id="4" name="Picture 3" descr="A screenshot of a computer&#10;&#10;AI-generated content may be incorrect.">
            <a:extLst>
              <a:ext uri="{FF2B5EF4-FFF2-40B4-BE49-F238E27FC236}">
                <a16:creationId xmlns:a16="http://schemas.microsoft.com/office/drawing/2014/main" id="{CC07F278-E38B-7461-ABA2-7178D88DD9AE}"/>
              </a:ext>
            </a:extLst>
          </p:cNvPr>
          <p:cNvPicPr>
            <a:picLocks noChangeAspect="1"/>
          </p:cNvPicPr>
          <p:nvPr/>
        </p:nvPicPr>
        <p:blipFill>
          <a:blip r:embed="rId2"/>
          <a:srcRect l="12595" t="7056" r="1077"/>
          <a:stretch>
            <a:fillRect/>
          </a:stretch>
        </p:blipFill>
        <p:spPr>
          <a:xfrm>
            <a:off x="1990121" y="2565276"/>
            <a:ext cx="10498238" cy="4680486"/>
          </a:xfrm>
          <a:prstGeom prst="rect">
            <a:avLst/>
          </a:prstGeom>
        </p:spPr>
      </p:pic>
    </p:spTree>
    <p:extLst>
      <p:ext uri="{BB962C8B-B14F-4D97-AF65-F5344CB8AC3E}">
        <p14:creationId xmlns:p14="http://schemas.microsoft.com/office/powerpoint/2010/main" val="1837708989"/>
      </p:ext>
    </p:extLst>
  </p:cSld>
  <p:clrMapOvr>
    <a:masterClrMapping/>
  </p:clrMapOvr>
  <mc:AlternateContent xmlns:mc="http://schemas.openxmlformats.org/markup-compatibility/2006">
    <mc:Choice xmlns:p14="http://schemas.microsoft.com/office/powerpoint/2010/main" Requires="p14">
      <p:transition spd="slow" p14:dur="1750" advTm="2239">
        <p:fade/>
      </p:transition>
    </mc:Choice>
    <mc:Fallback>
      <p:transition spd="slow" advTm="2239">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F29375-B672-319B-9DDF-FB4027A6FE74}"/>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594729D9-147E-A13F-F50A-3CBAD8908A22}"/>
              </a:ext>
            </a:extLst>
          </p:cNvPr>
          <p:cNvSpPr>
            <a:spLocks noGrp="1"/>
          </p:cNvSpPr>
          <p:nvPr>
            <p:ph type="title"/>
          </p:nvPr>
        </p:nvSpPr>
        <p:spPr>
          <a:xfrm>
            <a:off x="484187" y="888296"/>
            <a:ext cx="13689011" cy="579365"/>
          </a:xfrm>
        </p:spPr>
        <p:txBody>
          <a:bodyPr>
            <a:normAutofit/>
          </a:bodyPr>
          <a:lstStyle/>
          <a:p>
            <a:r>
              <a:rPr lang="en-IN" dirty="0">
                <a:solidFill>
                  <a:srgbClr val="7030A0"/>
                </a:solidFill>
              </a:rPr>
              <a:t> Technology And Architecture</a:t>
            </a:r>
            <a:endParaRPr lang="en-US" dirty="0">
              <a:solidFill>
                <a:srgbClr val="7030A0"/>
              </a:solidFill>
            </a:endParaRPr>
          </a:p>
        </p:txBody>
      </p:sp>
      <p:sp>
        <p:nvSpPr>
          <p:cNvPr id="14" name="TextBox 13">
            <a:extLst>
              <a:ext uri="{FF2B5EF4-FFF2-40B4-BE49-F238E27FC236}">
                <a16:creationId xmlns:a16="http://schemas.microsoft.com/office/drawing/2014/main" id="{432C7ABA-6DA4-97DA-F8CC-71168E96F98C}"/>
              </a:ext>
            </a:extLst>
          </p:cNvPr>
          <p:cNvSpPr txBox="1"/>
          <p:nvPr/>
        </p:nvSpPr>
        <p:spPr>
          <a:xfrm>
            <a:off x="9849678" y="123673"/>
            <a:ext cx="4144618" cy="341632"/>
          </a:xfrm>
          <a:prstGeom prst="rect">
            <a:avLst/>
          </a:prstGeom>
          <a:noFill/>
        </p:spPr>
        <p:txBody>
          <a:bodyPr wrap="square">
            <a:spAutoFit/>
          </a:bodyPr>
          <a:lstStyle/>
          <a:p>
            <a:pPr algn="r">
              <a:lnSpc>
                <a:spcPct val="90000"/>
              </a:lnSpc>
              <a:spcAft>
                <a:spcPts val="400"/>
              </a:spcAft>
            </a:pPr>
            <a:r>
              <a:rPr lang="en-IN" sz="1800" b="1" kern="100" dirty="0">
                <a:solidFill>
                  <a:schemeClr val="accent1">
                    <a:lumMod val="75000"/>
                  </a:schemeClr>
                </a:solidFill>
                <a:latin typeface="GT Standard L Expanded" pitchFamily="2" charset="0"/>
                <a:cs typeface="Inter Bold" panose="020B0604020202020204" charset="0"/>
              </a:rPr>
              <a:t>Weight: </a:t>
            </a:r>
            <a:r>
              <a:rPr lang="en-IN" sz="1800" b="1" kern="100" dirty="0">
                <a:solidFill>
                  <a:schemeClr val="accent1">
                    <a:lumMod val="75000"/>
                  </a:schemeClr>
                </a:solidFill>
                <a:latin typeface="GT Standard L Expanded" pitchFamily="2" charset="0"/>
              </a:rPr>
              <a:t>20%</a:t>
            </a:r>
          </a:p>
        </p:txBody>
      </p:sp>
      <p:sp>
        <p:nvSpPr>
          <p:cNvPr id="3" name="Rectangle 2">
            <a:extLst>
              <a:ext uri="{FF2B5EF4-FFF2-40B4-BE49-F238E27FC236}">
                <a16:creationId xmlns:a16="http://schemas.microsoft.com/office/drawing/2014/main" id="{36FCE02F-7C5A-D916-349F-E4216CB8FBDB}"/>
              </a:ext>
            </a:extLst>
          </p:cNvPr>
          <p:cNvSpPr/>
          <p:nvPr/>
        </p:nvSpPr>
        <p:spPr>
          <a:xfrm>
            <a:off x="484186" y="1734279"/>
            <a:ext cx="13510109" cy="830997"/>
          </a:xfrm>
          <a:prstGeom prst="rect">
            <a:avLst/>
          </a:prstGeom>
        </p:spPr>
        <p:txBody>
          <a:bodyPr wrap="square">
            <a:spAutoFit/>
          </a:bodyPr>
          <a:lstStyle/>
          <a:p>
            <a:r>
              <a:rPr lang="en-US" sz="2400" dirty="0"/>
              <a:t>&lt; Provide a diagrammatic view of the Architecture for the proposed solution calling out the key technology components &gt;</a:t>
            </a:r>
          </a:p>
        </p:txBody>
      </p:sp>
      <p:pic>
        <p:nvPicPr>
          <p:cNvPr id="6" name="Picture 5" descr="A screenshot of a computer&#10;&#10;AI-generated content may be incorrect.">
            <a:extLst>
              <a:ext uri="{FF2B5EF4-FFF2-40B4-BE49-F238E27FC236}">
                <a16:creationId xmlns:a16="http://schemas.microsoft.com/office/drawing/2014/main" id="{3E56C174-F2C2-3CD9-E39B-DF8C07EB303B}"/>
              </a:ext>
            </a:extLst>
          </p:cNvPr>
          <p:cNvPicPr>
            <a:picLocks noChangeAspect="1"/>
          </p:cNvPicPr>
          <p:nvPr/>
        </p:nvPicPr>
        <p:blipFill>
          <a:blip r:embed="rId2"/>
          <a:stretch>
            <a:fillRect/>
          </a:stretch>
        </p:blipFill>
        <p:spPr>
          <a:xfrm>
            <a:off x="1286356" y="2565277"/>
            <a:ext cx="11260601" cy="4798922"/>
          </a:xfrm>
          <a:prstGeom prst="rect">
            <a:avLst/>
          </a:prstGeom>
        </p:spPr>
      </p:pic>
    </p:spTree>
    <p:extLst>
      <p:ext uri="{BB962C8B-B14F-4D97-AF65-F5344CB8AC3E}">
        <p14:creationId xmlns:p14="http://schemas.microsoft.com/office/powerpoint/2010/main" val="3192102808"/>
      </p:ext>
    </p:extLst>
  </p:cSld>
  <p:clrMapOvr>
    <a:masterClrMapping/>
  </p:clrMapOvr>
  <mc:AlternateContent xmlns:mc="http://schemas.openxmlformats.org/markup-compatibility/2006">
    <mc:Choice xmlns:p14="http://schemas.microsoft.com/office/powerpoint/2010/main" Requires="p14">
      <p:transition spd="slow" p14:dur="1750" advTm="2239">
        <p:fade/>
      </p:transition>
    </mc:Choice>
    <mc:Fallback>
      <p:transition spd="slow" advTm="2239">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A47ED-6E29-C265-F140-076CB77DBD17}"/>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2869770B-D64B-506F-AE08-4C08F78CCEEB}"/>
              </a:ext>
            </a:extLst>
          </p:cNvPr>
          <p:cNvSpPr>
            <a:spLocks noGrp="1"/>
          </p:cNvSpPr>
          <p:nvPr>
            <p:ph type="title"/>
          </p:nvPr>
        </p:nvSpPr>
        <p:spPr>
          <a:xfrm>
            <a:off x="484187" y="888296"/>
            <a:ext cx="13689011" cy="579365"/>
          </a:xfrm>
        </p:spPr>
        <p:txBody>
          <a:bodyPr>
            <a:normAutofit/>
          </a:bodyPr>
          <a:lstStyle/>
          <a:p>
            <a:r>
              <a:rPr lang="en-IN" dirty="0">
                <a:solidFill>
                  <a:srgbClr val="7030A0"/>
                </a:solidFill>
              </a:rPr>
              <a:t>Technical Innovation</a:t>
            </a:r>
            <a:endParaRPr lang="en-US" dirty="0">
              <a:solidFill>
                <a:srgbClr val="7030A0"/>
              </a:solidFill>
            </a:endParaRPr>
          </a:p>
        </p:txBody>
      </p:sp>
      <p:sp>
        <p:nvSpPr>
          <p:cNvPr id="12" name="Title 1">
            <a:extLst>
              <a:ext uri="{FF2B5EF4-FFF2-40B4-BE49-F238E27FC236}">
                <a16:creationId xmlns:a16="http://schemas.microsoft.com/office/drawing/2014/main" id="{EAF382A8-A5B4-3AE2-796A-6DB3C0A867DB}"/>
              </a:ext>
            </a:extLst>
          </p:cNvPr>
          <p:cNvSpPr txBox="1">
            <a:spLocks/>
          </p:cNvSpPr>
          <p:nvPr/>
        </p:nvSpPr>
        <p:spPr>
          <a:xfrm>
            <a:off x="484187" y="1734279"/>
            <a:ext cx="13689011" cy="392695"/>
          </a:xfrm>
          <a:prstGeom prst="rect">
            <a:avLst/>
          </a:prstGeom>
        </p:spPr>
        <p:txBody>
          <a:bodyPr vert="horz" lIns="0" tIns="0" rIns="0" bIns="0" rtlCol="0" anchor="t" anchorCtr="0">
            <a:normAutofit fontScale="70000" lnSpcReduction="20000"/>
          </a:bodyPr>
          <a:lstStyle>
            <a:lvl1pPr algn="l" defTabSz="1097280" rtl="0" eaLnBrk="1" latinLnBrk="0" hangingPunct="1">
              <a:lnSpc>
                <a:spcPct val="90000"/>
              </a:lnSpc>
              <a:spcBef>
                <a:spcPct val="0"/>
              </a:spcBef>
              <a:buNone/>
              <a:defRPr sz="3600" kern="1200" cap="all" baseline="0">
                <a:solidFill>
                  <a:schemeClr val="tx1"/>
                </a:solidFill>
                <a:latin typeface="GT Standard L Extended" pitchFamily="50" charset="0"/>
                <a:ea typeface="Inter Medium" panose="02000603000000020004" pitchFamily="50" charset="0"/>
                <a:cs typeface="Inter Medium" panose="02000603000000020004" pitchFamily="50" charset="0"/>
              </a:defRPr>
            </a:lvl1pPr>
          </a:lstStyle>
          <a:p>
            <a:pPr>
              <a:lnSpc>
                <a:spcPct val="120000"/>
              </a:lnSpc>
            </a:pPr>
            <a:r>
              <a:rPr lang="en-US" sz="2800" dirty="0"/>
              <a:t>Use of GenAI/Agentic AI in a novel, effective, and technically sound way</a:t>
            </a:r>
          </a:p>
        </p:txBody>
      </p:sp>
      <p:sp>
        <p:nvSpPr>
          <p:cNvPr id="3" name="Rectangle 2">
            <a:extLst>
              <a:ext uri="{FF2B5EF4-FFF2-40B4-BE49-F238E27FC236}">
                <a16:creationId xmlns:a16="http://schemas.microsoft.com/office/drawing/2014/main" id="{3E3EA81E-DB87-400D-F314-48CB183D92B1}"/>
              </a:ext>
            </a:extLst>
          </p:cNvPr>
          <p:cNvSpPr/>
          <p:nvPr/>
        </p:nvSpPr>
        <p:spPr>
          <a:xfrm>
            <a:off x="484187" y="2235548"/>
            <a:ext cx="13689010" cy="923330"/>
          </a:xfrm>
          <a:prstGeom prst="rect">
            <a:avLst/>
          </a:prstGeom>
        </p:spPr>
        <p:txBody>
          <a:bodyPr wrap="square">
            <a:spAutoFit/>
          </a:bodyPr>
          <a:lstStyle/>
          <a:p>
            <a:r>
              <a:rPr lang="en-US" dirty="0"/>
              <a:t>This solution stands out because it </a:t>
            </a:r>
            <a:r>
              <a:rPr lang="en-US" b="1" dirty="0"/>
              <a:t>combines policy-centric analytics, multi-level geographic insight, responsible Cohere AI, Interactive AI with Dashboard chart, and low-code scalability into a single platform</a:t>
            </a:r>
            <a:r>
              <a:rPr lang="en-US" dirty="0"/>
              <a:t>. Unlike existing solutions that analyze fragments of the problem, it delivers a </a:t>
            </a:r>
            <a:r>
              <a:rPr lang="en-US" b="1" dirty="0"/>
              <a:t>holistic, explainable, and governance-ready system</a:t>
            </a:r>
            <a:r>
              <a:rPr lang="en-US" dirty="0"/>
              <a:t> purpose-built for </a:t>
            </a:r>
            <a:r>
              <a:rPr lang="en-US" b="1" dirty="0"/>
              <a:t>public healthcare decision-making at national scale</a:t>
            </a:r>
            <a:r>
              <a:rPr lang="en-US" dirty="0"/>
              <a:t>.</a:t>
            </a:r>
          </a:p>
        </p:txBody>
      </p:sp>
      <p:pic>
        <p:nvPicPr>
          <p:cNvPr id="6" name="Picture 5" descr="A screenshot of a computer&#10;&#10;AI-generated content may be incorrect.">
            <a:extLst>
              <a:ext uri="{FF2B5EF4-FFF2-40B4-BE49-F238E27FC236}">
                <a16:creationId xmlns:a16="http://schemas.microsoft.com/office/drawing/2014/main" id="{758FF3B3-7F7C-FF7E-10DF-3DC8B09C0165}"/>
              </a:ext>
            </a:extLst>
          </p:cNvPr>
          <p:cNvPicPr>
            <a:picLocks noChangeAspect="1"/>
          </p:cNvPicPr>
          <p:nvPr/>
        </p:nvPicPr>
        <p:blipFill>
          <a:blip r:embed="rId2"/>
          <a:stretch>
            <a:fillRect/>
          </a:stretch>
        </p:blipFill>
        <p:spPr>
          <a:xfrm>
            <a:off x="484187" y="3158878"/>
            <a:ext cx="10723925" cy="4410700"/>
          </a:xfrm>
          <a:prstGeom prst="rect">
            <a:avLst/>
          </a:prstGeom>
        </p:spPr>
      </p:pic>
      <p:pic>
        <p:nvPicPr>
          <p:cNvPr id="4" name="Picture 3" descr="A screenshot of a computer&#10;&#10;AI-generated content may be incorrect.">
            <a:extLst>
              <a:ext uri="{FF2B5EF4-FFF2-40B4-BE49-F238E27FC236}">
                <a16:creationId xmlns:a16="http://schemas.microsoft.com/office/drawing/2014/main" id="{DD4F1706-A387-A0AA-1A89-AC8353152801}"/>
              </a:ext>
            </a:extLst>
          </p:cNvPr>
          <p:cNvPicPr>
            <a:picLocks noChangeAspect="1"/>
          </p:cNvPicPr>
          <p:nvPr/>
        </p:nvPicPr>
        <p:blipFill>
          <a:blip r:embed="rId3"/>
          <a:srcRect l="29903" t="11277" r="25354" b="7466"/>
          <a:stretch>
            <a:fillRect/>
          </a:stretch>
        </p:blipFill>
        <p:spPr>
          <a:xfrm>
            <a:off x="8809679" y="3652248"/>
            <a:ext cx="5363518" cy="3630689"/>
          </a:xfrm>
          <a:prstGeom prst="rect">
            <a:avLst/>
          </a:prstGeom>
        </p:spPr>
      </p:pic>
      <p:sp>
        <p:nvSpPr>
          <p:cNvPr id="8" name="Speech Bubble: Rectangle with Corners Rounded 7">
            <a:extLst>
              <a:ext uri="{FF2B5EF4-FFF2-40B4-BE49-F238E27FC236}">
                <a16:creationId xmlns:a16="http://schemas.microsoft.com/office/drawing/2014/main" id="{8F2C55A2-6FF7-1632-DCEC-9E0E9D983ED6}"/>
              </a:ext>
            </a:extLst>
          </p:cNvPr>
          <p:cNvSpPr/>
          <p:nvPr/>
        </p:nvSpPr>
        <p:spPr>
          <a:xfrm>
            <a:off x="6672666" y="3267452"/>
            <a:ext cx="2137013" cy="444435"/>
          </a:xfrm>
          <a:prstGeom prst="wedgeRoundRectCallout">
            <a:avLst>
              <a:gd name="adj1" fmla="val -33751"/>
              <a:gd name="adj2" fmla="val 185071"/>
              <a:gd name="adj3" fmla="val 16667"/>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latin typeface="Inter Light" panose="02000403000000020004" pitchFamily="50" charset="0"/>
                <a:ea typeface="Inter Light" panose="02000403000000020004" pitchFamily="50" charset="0"/>
                <a:cs typeface="Inter Light" panose="02000403000000020004" pitchFamily="50" charset="0"/>
              </a:rPr>
              <a:t>Chart Summarization by </a:t>
            </a:r>
          </a:p>
          <a:p>
            <a:pPr algn="ctr"/>
            <a:r>
              <a:rPr lang="en-IN" sz="1200" dirty="0">
                <a:latin typeface="Inter Light" panose="02000403000000020004" pitchFamily="50" charset="0"/>
                <a:ea typeface="Inter Light" panose="02000403000000020004" pitchFamily="50" charset="0"/>
                <a:cs typeface="Inter Light" panose="02000403000000020004" pitchFamily="50" charset="0"/>
              </a:rPr>
              <a:t>AI Agent</a:t>
            </a:r>
          </a:p>
        </p:txBody>
      </p:sp>
    </p:spTree>
    <p:extLst>
      <p:ext uri="{BB962C8B-B14F-4D97-AF65-F5344CB8AC3E}">
        <p14:creationId xmlns:p14="http://schemas.microsoft.com/office/powerpoint/2010/main" val="2154457980"/>
      </p:ext>
    </p:extLst>
  </p:cSld>
  <p:clrMapOvr>
    <a:masterClrMapping/>
  </p:clrMapOvr>
  <mc:AlternateContent xmlns:mc="http://schemas.openxmlformats.org/markup-compatibility/2006">
    <mc:Choice xmlns:p14="http://schemas.microsoft.com/office/powerpoint/2010/main" Requires="p14">
      <p:transition spd="slow" p14:dur="1750" advTm="2239">
        <p:fade/>
      </p:transition>
    </mc:Choice>
    <mc:Fallback>
      <p:transition spd="slow" advTm="2239">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EDC25-FA92-4C33-AC0F-A65429699F92}"/>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9A1C3493-04FB-D8B5-3DFD-9850ACB26BA3}"/>
              </a:ext>
            </a:extLst>
          </p:cNvPr>
          <p:cNvSpPr>
            <a:spLocks noGrp="1"/>
          </p:cNvSpPr>
          <p:nvPr>
            <p:ph type="title"/>
          </p:nvPr>
        </p:nvSpPr>
        <p:spPr>
          <a:xfrm>
            <a:off x="567159" y="888296"/>
            <a:ext cx="13606039" cy="725780"/>
          </a:xfrm>
        </p:spPr>
        <p:txBody>
          <a:bodyPr vert="horz" lIns="0" tIns="0" rIns="0" bIns="0" rtlCol="0" anchor="t" anchorCtr="0">
            <a:normAutofit/>
          </a:bodyPr>
          <a:lstStyle/>
          <a:p>
            <a:r>
              <a:rPr lang="en-IN" dirty="0">
                <a:solidFill>
                  <a:srgbClr val="7030A0"/>
                </a:solidFill>
              </a:rPr>
              <a:t>Working Prototype</a:t>
            </a:r>
          </a:p>
        </p:txBody>
      </p:sp>
      <p:sp>
        <p:nvSpPr>
          <p:cNvPr id="6" name="Title 1">
            <a:extLst>
              <a:ext uri="{FF2B5EF4-FFF2-40B4-BE49-F238E27FC236}">
                <a16:creationId xmlns:a16="http://schemas.microsoft.com/office/drawing/2014/main" id="{F4C095E7-5747-E056-20C2-549A28728A1D}"/>
              </a:ext>
            </a:extLst>
          </p:cNvPr>
          <p:cNvSpPr txBox="1">
            <a:spLocks/>
          </p:cNvSpPr>
          <p:nvPr/>
        </p:nvSpPr>
        <p:spPr>
          <a:xfrm>
            <a:off x="567159" y="1690508"/>
            <a:ext cx="14063242" cy="485533"/>
          </a:xfrm>
          <a:prstGeom prst="rect">
            <a:avLst/>
          </a:prstGeom>
        </p:spPr>
        <p:txBody>
          <a:bodyPr vert="horz" lIns="0" tIns="0" rIns="0" bIns="0" rtlCol="0" anchor="t" anchorCtr="0">
            <a:noAutofit/>
          </a:bodyPr>
          <a:lstStyle>
            <a:lvl1pPr algn="l" defTabSz="1097280" rtl="0" eaLnBrk="1" latinLnBrk="0" hangingPunct="1">
              <a:lnSpc>
                <a:spcPct val="90000"/>
              </a:lnSpc>
              <a:spcBef>
                <a:spcPct val="0"/>
              </a:spcBef>
              <a:buNone/>
              <a:defRPr sz="3600" kern="1200" cap="all" baseline="0">
                <a:solidFill>
                  <a:schemeClr val="tx1"/>
                </a:solidFill>
                <a:latin typeface="GT Standard L Extended" pitchFamily="50" charset="0"/>
                <a:ea typeface="Inter Medium" panose="02000603000000020004" pitchFamily="50" charset="0"/>
                <a:cs typeface="Inter Medium" panose="02000603000000020004" pitchFamily="50" charset="0"/>
              </a:defRPr>
            </a:lvl1pPr>
          </a:lstStyle>
          <a:p>
            <a:r>
              <a:rPr lang="en-US" sz="2200" dirty="0"/>
              <a:t>Functionality, completeness, and clarity of the PoC/demo</a:t>
            </a:r>
          </a:p>
        </p:txBody>
      </p:sp>
      <p:sp>
        <p:nvSpPr>
          <p:cNvPr id="25" name="Rectangle 24">
            <a:extLst>
              <a:ext uri="{FF2B5EF4-FFF2-40B4-BE49-F238E27FC236}">
                <a16:creationId xmlns:a16="http://schemas.microsoft.com/office/drawing/2014/main" id="{D24F99E5-5FC6-D16E-A035-D0945DFD870F}"/>
              </a:ext>
            </a:extLst>
          </p:cNvPr>
          <p:cNvSpPr/>
          <p:nvPr/>
        </p:nvSpPr>
        <p:spPr>
          <a:xfrm>
            <a:off x="567159" y="2295861"/>
            <a:ext cx="13884339" cy="3970318"/>
          </a:xfrm>
          <a:prstGeom prst="rect">
            <a:avLst/>
          </a:prstGeom>
        </p:spPr>
        <p:txBody>
          <a:bodyPr wrap="square">
            <a:spAutoFit/>
          </a:bodyPr>
          <a:lstStyle/>
          <a:p>
            <a:r>
              <a:rPr lang="en-US" dirty="0"/>
              <a:t>This working prototype demonstrates an </a:t>
            </a:r>
            <a:r>
              <a:rPr lang="en-US" b="1" dirty="0"/>
              <a:t>industry-grade Healthcare Policy &amp; Utilization Analytics Platform</a:t>
            </a:r>
            <a:r>
              <a:rPr lang="en-US" dirty="0"/>
              <a:t> designed to help government policymakers and administrators evaluate the </a:t>
            </a:r>
            <a:r>
              <a:rPr lang="en-US" b="1" dirty="0"/>
              <a:t>adoption, effectiveness, and impact of public healthcare schemes</a:t>
            </a:r>
            <a:r>
              <a:rPr lang="en-US" dirty="0"/>
              <a:t>. The solution integrates </a:t>
            </a:r>
            <a:r>
              <a:rPr lang="en-US" b="1" dirty="0"/>
              <a:t>Oracle APEX dashboards</a:t>
            </a:r>
            <a:r>
              <a:rPr lang="en-US" dirty="0"/>
              <a:t> with </a:t>
            </a:r>
            <a:r>
              <a:rPr lang="en-US" b="1" dirty="0"/>
              <a:t>GenAI-powered analytics (Cohere/OpenAI)</a:t>
            </a:r>
            <a:r>
              <a:rPr lang="en-US" dirty="0"/>
              <a:t> to deliver actionable, data-driven insights.</a:t>
            </a:r>
          </a:p>
          <a:p>
            <a:endParaRPr lang="en-US" dirty="0"/>
          </a:p>
          <a:p>
            <a:r>
              <a:rPr lang="en-US" dirty="0"/>
              <a:t>The PoC shows the capability of </a:t>
            </a:r>
            <a:r>
              <a:rPr lang="en-US" b="1" dirty="0"/>
              <a:t>multi-level geographic drill-down</a:t>
            </a:r>
            <a:r>
              <a:rPr lang="en-US" dirty="0"/>
              <a:t> (national → state → district → city) to analyze </a:t>
            </a:r>
            <a:r>
              <a:rPr lang="en-US" b="1" dirty="0"/>
              <a:t>scheme utilization, healthcare access gaps, and disease-wise treatment patterns</a:t>
            </a:r>
            <a:r>
              <a:rPr lang="en-US" dirty="0"/>
              <a:t>. Interactive dashboards provide clear visibility into regional disparities, beneficiary coverage, and operational performance, addressing key challenges of uneven utilization and limited policy visibility.</a:t>
            </a:r>
          </a:p>
          <a:p>
            <a:r>
              <a:rPr lang="en-US" dirty="0"/>
              <a:t>A </a:t>
            </a:r>
            <a:r>
              <a:rPr lang="en-US" b="1" dirty="0"/>
              <a:t>GenAI Summarization Agent</a:t>
            </a:r>
            <a:r>
              <a:rPr lang="en-US" dirty="0"/>
              <a:t> converts complex analytics into </a:t>
            </a:r>
            <a:r>
              <a:rPr lang="en-US" b="1" dirty="0"/>
              <a:t>decision-ready insights</a:t>
            </a:r>
            <a:r>
              <a:rPr lang="en-US" dirty="0"/>
              <a:t>, including automated scheme performance summaries, district-level briefs, and policy impact reports. This significantly reduces manual analysis and accelerates informed decision-making.</a:t>
            </a:r>
          </a:p>
          <a:p>
            <a:endParaRPr lang="en-US" dirty="0"/>
          </a:p>
          <a:p>
            <a:r>
              <a:rPr lang="en-US" dirty="0"/>
              <a:t>The prototype is </a:t>
            </a:r>
            <a:r>
              <a:rPr lang="en-US" b="1" dirty="0"/>
              <a:t>functionally complete for core analytics and AI-driven summarization</a:t>
            </a:r>
            <a:r>
              <a:rPr lang="en-US" dirty="0"/>
              <a:t>, with a clear roadmap for enhancement through a </a:t>
            </a:r>
            <a:r>
              <a:rPr lang="en-US" b="1" dirty="0"/>
              <a:t>Conversational “Seeking” Agent</a:t>
            </a:r>
            <a:r>
              <a:rPr lang="en-US" dirty="0"/>
              <a:t> that will enable natural-language exploration of healthcare data.</a:t>
            </a:r>
          </a:p>
          <a:p>
            <a:r>
              <a:rPr lang="en-US" dirty="0"/>
              <a:t>Overall, the PoC clearly demonstrates </a:t>
            </a:r>
            <a:r>
              <a:rPr lang="en-US" b="1" dirty="0"/>
              <a:t>technical feasibility, business value, and scalability</a:t>
            </a:r>
            <a:r>
              <a:rPr lang="en-US" dirty="0"/>
              <a:t>, validating its potential as a powerful platform for </a:t>
            </a:r>
            <a:r>
              <a:rPr lang="en-US" b="1" dirty="0"/>
              <a:t>policy optimization, targeted interventions, and data-driven governance in public healthcare</a:t>
            </a:r>
            <a:r>
              <a:rPr lang="en-US" dirty="0"/>
              <a:t>.</a:t>
            </a:r>
          </a:p>
        </p:txBody>
      </p:sp>
      <p:sp>
        <p:nvSpPr>
          <p:cNvPr id="26" name="TextBox 25">
            <a:extLst>
              <a:ext uri="{FF2B5EF4-FFF2-40B4-BE49-F238E27FC236}">
                <a16:creationId xmlns:a16="http://schemas.microsoft.com/office/drawing/2014/main" id="{0A24A255-6456-2912-7614-68E19C3D9EBC}"/>
              </a:ext>
            </a:extLst>
          </p:cNvPr>
          <p:cNvSpPr txBox="1"/>
          <p:nvPr/>
        </p:nvSpPr>
        <p:spPr>
          <a:xfrm>
            <a:off x="9849678" y="123673"/>
            <a:ext cx="4144618" cy="341632"/>
          </a:xfrm>
          <a:prstGeom prst="rect">
            <a:avLst/>
          </a:prstGeom>
          <a:noFill/>
        </p:spPr>
        <p:txBody>
          <a:bodyPr wrap="square">
            <a:spAutoFit/>
          </a:bodyPr>
          <a:lstStyle/>
          <a:p>
            <a:pPr algn="r">
              <a:lnSpc>
                <a:spcPct val="90000"/>
              </a:lnSpc>
              <a:spcAft>
                <a:spcPts val="400"/>
              </a:spcAft>
            </a:pPr>
            <a:r>
              <a:rPr lang="en-IN" sz="1800" b="1" kern="100" dirty="0">
                <a:solidFill>
                  <a:schemeClr val="accent1">
                    <a:lumMod val="75000"/>
                  </a:schemeClr>
                </a:solidFill>
                <a:latin typeface="GT Standard L Expanded" pitchFamily="2" charset="0"/>
                <a:cs typeface="Inter Bold" panose="020B0604020202020204" charset="0"/>
              </a:rPr>
              <a:t>Weight: </a:t>
            </a:r>
            <a:r>
              <a:rPr lang="en-IN" b="1" kern="100" dirty="0">
                <a:solidFill>
                  <a:schemeClr val="accent1">
                    <a:lumMod val="75000"/>
                  </a:schemeClr>
                </a:solidFill>
                <a:latin typeface="GT Standard L Expanded" pitchFamily="2" charset="0"/>
                <a:cs typeface="Inter Bold" panose="020B0604020202020204" charset="0"/>
              </a:rPr>
              <a:t>1</a:t>
            </a:r>
            <a:r>
              <a:rPr lang="en-IN" sz="1800" b="1" kern="100" dirty="0">
                <a:solidFill>
                  <a:schemeClr val="accent1">
                    <a:lumMod val="75000"/>
                  </a:schemeClr>
                </a:solidFill>
                <a:latin typeface="GT Standard L Expanded" pitchFamily="2" charset="0"/>
              </a:rPr>
              <a:t>0%</a:t>
            </a:r>
          </a:p>
        </p:txBody>
      </p:sp>
    </p:spTree>
    <p:extLst>
      <p:ext uri="{BB962C8B-B14F-4D97-AF65-F5344CB8AC3E}">
        <p14:creationId xmlns:p14="http://schemas.microsoft.com/office/powerpoint/2010/main" val="3148237733"/>
      </p:ext>
    </p:extLst>
  </p:cSld>
  <p:clrMapOvr>
    <a:masterClrMapping/>
  </p:clrMapOvr>
  <mc:AlternateContent xmlns:mc="http://schemas.openxmlformats.org/markup-compatibility/2006">
    <mc:Choice xmlns:p14="http://schemas.microsoft.com/office/powerpoint/2010/main" Requires="p14">
      <p:transition spd="slow" p14:dur="1750" advTm="2239">
        <p:fade/>
      </p:transition>
    </mc:Choice>
    <mc:Fallback>
      <p:transition spd="slow" advTm="2239">
        <p:fade/>
      </p:transition>
    </mc:Fallback>
  </mc:AlternateContent>
</p:sld>
</file>

<file path=ppt/theme/theme1.xml><?xml version="1.0" encoding="utf-8"?>
<a:theme xmlns:a="http://schemas.openxmlformats.org/drawingml/2006/main" name="DXC">
  <a:themeElements>
    <a:clrScheme name="DXC New Brand">
      <a:dk1>
        <a:srgbClr val="0E1020"/>
      </a:dk1>
      <a:lt1>
        <a:sysClr val="window" lastClr="FFFFFF"/>
      </a:lt1>
      <a:dk2>
        <a:srgbClr val="FFC982"/>
      </a:dk2>
      <a:lt2>
        <a:srgbClr val="F6F3F0"/>
      </a:lt2>
      <a:accent1>
        <a:srgbClr val="FFAE41"/>
      </a:accent1>
      <a:accent2>
        <a:srgbClr val="FF7E51"/>
      </a:accent2>
      <a:accent3>
        <a:srgbClr val="D14600"/>
      </a:accent3>
      <a:accent4>
        <a:srgbClr val="004AAC"/>
      </a:accent4>
      <a:accent5>
        <a:srgbClr val="4995FF"/>
      </a:accent5>
      <a:accent6>
        <a:srgbClr val="A1E6FF"/>
      </a:accent6>
      <a:hlink>
        <a:srgbClr val="0E1020"/>
      </a:hlink>
      <a:folHlink>
        <a:srgbClr val="0E1020"/>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latin typeface="Inter Light" panose="02000403000000020004" pitchFamily="50" charset="0"/>
            <a:ea typeface="Inter Light" panose="02000403000000020004" pitchFamily="50" charset="0"/>
            <a:cs typeface="Inter Light" panose="02000403000000020004" pitchFamily="50" charset="0"/>
          </a:defRPr>
        </a:defPPr>
      </a:lstStyle>
      <a:style>
        <a:lnRef idx="2">
          <a:schemeClr val="accent1">
            <a:shade val="15000"/>
          </a:schemeClr>
        </a:lnRef>
        <a:fillRef idx="1">
          <a:schemeClr val="accent1"/>
        </a:fillRef>
        <a:effectRef idx="0">
          <a:schemeClr val="accent1"/>
        </a:effectRef>
        <a:fontRef idx="minor">
          <a:schemeClr val="lt1"/>
        </a:fontRef>
      </a:style>
    </a:spDef>
    <a:txDef>
      <a:spPr>
        <a:noFill/>
      </a:spPr>
      <a:bodyPr wrap="square" rtlCol="0">
        <a:spAutoFit/>
      </a:bodyPr>
      <a:lstStyle>
        <a:defPPr algn="l">
          <a:spcAft>
            <a:spcPts val="600"/>
          </a:spcAft>
          <a:defRPr sz="1600" dirty="0" smtClean="0">
            <a:latin typeface="Inter Light" panose="02000403000000020004" pitchFamily="50" charset="0"/>
            <a:ea typeface="Inter Light" panose="02000403000000020004" pitchFamily="50" charset="0"/>
            <a:cs typeface="Inter Light" panose="02000403000000020004" pitchFamily="50" charset="0"/>
          </a:defRPr>
        </a:defPPr>
      </a:lstStyle>
    </a:txDef>
  </a:objectDefaults>
  <a:extraClrSchemeLst/>
  <a:extLst>
    <a:ext uri="{05A4C25C-085E-4340-85A3-A5531E510DB2}">
      <thm15:themeFamily xmlns:thm15="http://schemas.microsoft.com/office/thememl/2012/main" name="PT_6149a-26 New Brand Template_DXC Internal_UPDATED.pptx" id="{589E59B3-0E1A-4413-B957-1BBED78A25D4}" vid="{4804C3D6-31B2-4148-BD41-BFE775F3E3B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6627FC870371642B847805444E920D3" ma:contentTypeVersion="13" ma:contentTypeDescription="Create a new document." ma:contentTypeScope="" ma:versionID="b20955818a5bedeec61902d67bb0ab5b">
  <xsd:schema xmlns:xsd="http://www.w3.org/2001/XMLSchema" xmlns:xs="http://www.w3.org/2001/XMLSchema" xmlns:p="http://schemas.microsoft.com/office/2006/metadata/properties" xmlns:ns2="94c4c19e-a484-4667-af74-36d39f5ae33a" xmlns:ns3="e2bb1f44-7b47-45b1-8075-4b917566b900" targetNamespace="http://schemas.microsoft.com/office/2006/metadata/properties" ma:root="true" ma:fieldsID="0ed17fe0012259c74ce10166cf858c12" ns2:_="" ns3:_="">
    <xsd:import namespace="94c4c19e-a484-4667-af74-36d39f5ae33a"/>
    <xsd:import namespace="e2bb1f44-7b47-45b1-8075-4b917566b900"/>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2:MediaServiceOCR" minOccurs="0"/>
                <xsd:element ref="ns2:MediaServiceGenerationTime" minOccurs="0"/>
                <xsd:element ref="ns2:MediaServiceEventHashCode" minOccurs="0"/>
                <xsd:element ref="ns2:MediaLengthInSeconds" minOccurs="0"/>
                <xsd:element ref="ns2:MediaServiceDateTaken" minOccurs="0"/>
                <xsd:element ref="ns3:SharedWithUsers" minOccurs="0"/>
                <xsd:element ref="ns3:SharedWithDetails"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c4c19e-a484-4667-af74-36d39f5ae33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18f211cb-e08d-4e65-a875-32590ca7bbf7" ma:termSetId="09814cd3-568e-fe90-9814-8d621ff8fb84" ma:anchorId="fba54fb3-c3e1-fe81-a776-ca4b69148c4d" ma:open="true" ma:isKeyword="false">
      <xsd:complexType>
        <xsd:sequence>
          <xsd:element ref="pc:Terms" minOccurs="0" maxOccurs="1"/>
        </xsd:sequence>
      </xsd:complex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2bb1f44-7b47-45b1-8075-4b917566b900"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94c4c19e-a484-4667-af74-36d39f5ae33a">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28E81C3-36A5-49AC-80B6-7CB42E8C1A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4c4c19e-a484-4667-af74-36d39f5ae33a"/>
    <ds:schemaRef ds:uri="e2bb1f44-7b47-45b1-8075-4b917566b90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728B936-EA1C-48B3-9BAE-D7F61E6D01D9}">
  <ds:schemaRefs>
    <ds:schemaRef ds:uri="http://schemas.microsoft.com/office/infopath/2007/PartnerControls"/>
    <ds:schemaRef ds:uri="94c4c19e-a484-4667-af74-36d39f5ae33a"/>
    <ds:schemaRef ds:uri="http://purl.org/dc/terms/"/>
    <ds:schemaRef ds:uri="http://schemas.openxmlformats.org/package/2006/metadata/core-properties"/>
    <ds:schemaRef ds:uri="http://schemas.microsoft.com/office/2006/documentManagement/types"/>
    <ds:schemaRef ds:uri="e2bb1f44-7b47-45b1-8075-4b917566b900"/>
    <ds:schemaRef ds:uri="http://purl.org/dc/dcmitype/"/>
    <ds:schemaRef ds:uri="http://www.w3.org/XML/1998/namespace"/>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006A3167-B53D-4528-921B-D975509873C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2409</TotalTime>
  <Words>1236</Words>
  <Application>Microsoft Office PowerPoint</Application>
  <PresentationFormat>Custom</PresentationFormat>
  <Paragraphs>126</Paragraphs>
  <Slides>11</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vt:i4>
      </vt:variant>
    </vt:vector>
  </HeadingPairs>
  <TitlesOfParts>
    <vt:vector size="22" baseType="lpstr">
      <vt:lpstr>Arial</vt:lpstr>
      <vt:lpstr>Calibri</vt:lpstr>
      <vt:lpstr>GT Standard L Expanded</vt:lpstr>
      <vt:lpstr>GT Standard L Extended</vt:lpstr>
      <vt:lpstr>Inter</vt:lpstr>
      <vt:lpstr>Inter Bold</vt:lpstr>
      <vt:lpstr>Inter Light</vt:lpstr>
      <vt:lpstr>Inter Medium</vt:lpstr>
      <vt:lpstr>Inter Regular</vt:lpstr>
      <vt:lpstr>Inter SemiBold</vt:lpstr>
      <vt:lpstr>DXC</vt:lpstr>
      <vt:lpstr>DXC Techno-Thon’26  Solution Title</vt:lpstr>
      <vt:lpstr>Business Impact of the solution</vt:lpstr>
      <vt:lpstr>Business Potential</vt:lpstr>
      <vt:lpstr>Client/Industry Relevance</vt:lpstr>
      <vt:lpstr> Technology And Architecture</vt:lpstr>
      <vt:lpstr> Technology And Architecture</vt:lpstr>
      <vt:lpstr> Technology And Architecture</vt:lpstr>
      <vt:lpstr>Technical Innovation</vt:lpstr>
      <vt:lpstr>Working Prototype</vt:lpstr>
      <vt:lpstr>Responsible AI &amp; Scalability</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is Arial Bold 44pt,  up to three lines</dc:title>
  <dc:subject/>
  <dc:creator>Kesavan, Selvaraj</dc:creator>
  <cp:keywords/>
  <dc:description/>
  <cp:lastModifiedBy>Kahar, Mahendra</cp:lastModifiedBy>
  <cp:revision>16</cp:revision>
  <dcterms:created xsi:type="dcterms:W3CDTF">2021-06-15T12:32:36Z</dcterms:created>
  <dcterms:modified xsi:type="dcterms:W3CDTF">2026-02-10T11:15:58Z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0x010100D6627FC870371642B847805444E920D3</vt:lpwstr>
  </property>
  <property fmtid="{D5CDD505-2E9C-101B-9397-08002B2CF9AE}" pid="3" name="MediaServiceImageTags">
    <vt:lpwstr/>
  </property>
  <property fmtid="{D5CDD505-2E9C-101B-9397-08002B2CF9AE}" pid="4" name="MSIP_Label_15394ae5-69af-439d-af88-cb521c31c0c5_Enabled">
    <vt:lpwstr>true</vt:lpwstr>
  </property>
  <property fmtid="{D5CDD505-2E9C-101B-9397-08002B2CF9AE}" pid="5" name="MSIP_Label_15394ae5-69af-439d-af88-cb521c31c0c5_SetDate">
    <vt:lpwstr>2026-01-21T06:36:13Z</vt:lpwstr>
  </property>
  <property fmtid="{D5CDD505-2E9C-101B-9397-08002B2CF9AE}" pid="6" name="MSIP_Label_15394ae5-69af-439d-af88-cb521c31c0c5_Method">
    <vt:lpwstr>Standard</vt:lpwstr>
  </property>
  <property fmtid="{D5CDD505-2E9C-101B-9397-08002B2CF9AE}" pid="7" name="MSIP_Label_15394ae5-69af-439d-af88-cb521c31c0c5_Name">
    <vt:lpwstr>DXC Internal</vt:lpwstr>
  </property>
  <property fmtid="{D5CDD505-2E9C-101B-9397-08002B2CF9AE}" pid="8" name="MSIP_Label_15394ae5-69af-439d-af88-cb521c31c0c5_SiteId">
    <vt:lpwstr>93f33571-550f-43cf-b09f-cd331338d086</vt:lpwstr>
  </property>
  <property fmtid="{D5CDD505-2E9C-101B-9397-08002B2CF9AE}" pid="9" name="MSIP_Label_15394ae5-69af-439d-af88-cb521c31c0c5_ActionId">
    <vt:lpwstr>54ba1c7f-75fc-4f00-acdb-84d642e56465</vt:lpwstr>
  </property>
  <property fmtid="{D5CDD505-2E9C-101B-9397-08002B2CF9AE}" pid="10" name="MSIP_Label_15394ae5-69af-439d-af88-cb521c31c0c5_ContentBits">
    <vt:lpwstr>0</vt:lpwstr>
  </property>
  <property fmtid="{D5CDD505-2E9C-101B-9397-08002B2CF9AE}" pid="11" name="MSIP_Label_15394ae5-69af-439d-af88-cb521c31c0c5_Tag">
    <vt:lpwstr>10, 3, 0, 1</vt:lpwstr>
  </property>
</Properties>
</file>